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3" r:id="rId4"/>
  </p:sldMasterIdLst>
  <p:notesMasterIdLst>
    <p:notesMasterId r:id="rId6"/>
  </p:notesMasterIdLst>
  <p:sldIdLst>
    <p:sldId id="443" r:id="rId5"/>
    <p:sldId id="438" r:id="rId7"/>
    <p:sldId id="485" r:id="rId8"/>
    <p:sldId id="486" r:id="rId9"/>
    <p:sldId id="488" r:id="rId10"/>
    <p:sldId id="492" r:id="rId11"/>
    <p:sldId id="494" r:id="rId12"/>
    <p:sldId id="493" r:id="rId13"/>
    <p:sldId id="499" r:id="rId14"/>
    <p:sldId id="487" r:id="rId15"/>
    <p:sldId id="505" r:id="rId16"/>
    <p:sldId id="491" r:id="rId17"/>
    <p:sldId id="500" r:id="rId18"/>
    <p:sldId id="417" r:id="rId19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ZaiMa.COM" initials="X" lastIdx="1" clrIdx="0"/>
  <p:cmAuthor id="2" name="LeiPeng" initials="L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60"/>
        <p:guide pos="2930"/>
      </p:guideLst>
    </p:cSldViewPr>
  </p:slide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oleObject" Target="file:///D:\Data\&#25991;&#26723;&#31867;\&#27979;&#35797;&#29992;&#20363;&#26085;&#24535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D:\Data\&#25991;&#26723;&#31867;\&#27979;&#35797;&#29992;&#20363;&#26085;&#24535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[测试用例日志.xlsx]Sheet3!$B$1</c:f>
              <c:strCache>
                <c:ptCount val="1"/>
                <c:pt idx="0">
                  <c:v>phash算法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[测试用例日志.xlsx]Sheet3!$A$2:$A$11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[测试用例日志.xlsx]Sheet3!$B$2:$B$11</c:f>
              <c:numCache>
                <c:formatCode>General</c:formatCode>
                <c:ptCount val="10"/>
                <c:pt idx="0">
                  <c:v>0.25</c:v>
                </c:pt>
                <c:pt idx="1">
                  <c:v>0.363</c:v>
                </c:pt>
                <c:pt idx="2">
                  <c:v>0.365</c:v>
                </c:pt>
                <c:pt idx="3">
                  <c:v>0.6875</c:v>
                </c:pt>
                <c:pt idx="4">
                  <c:v>0.765</c:v>
                </c:pt>
                <c:pt idx="5">
                  <c:v>0.607</c:v>
                </c:pt>
                <c:pt idx="6">
                  <c:v>0.719</c:v>
                </c:pt>
                <c:pt idx="7">
                  <c:v>0.614</c:v>
                </c:pt>
                <c:pt idx="8">
                  <c:v>0.596</c:v>
                </c:pt>
                <c:pt idx="9">
                  <c:v>0.531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[测试用例日志.xlsx]Sheet3!$C$1</c:f>
              <c:strCache>
                <c:ptCount val="1"/>
                <c:pt idx="0">
                  <c:v>phash+二值化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[测试用例日志.xlsx]Sheet3!$A$2:$A$11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[测试用例日志.xlsx]Sheet3!$C$2:$C$11</c:f>
              <c:numCache>
                <c:formatCode>General</c:formatCode>
                <c:ptCount val="10"/>
                <c:pt idx="0">
                  <c:v>0.518</c:v>
                </c:pt>
                <c:pt idx="1">
                  <c:v>0.295</c:v>
                </c:pt>
                <c:pt idx="2">
                  <c:v>0.339</c:v>
                </c:pt>
                <c:pt idx="3">
                  <c:v>0.64</c:v>
                </c:pt>
                <c:pt idx="4">
                  <c:v>0.656</c:v>
                </c:pt>
                <c:pt idx="5">
                  <c:v>0.48</c:v>
                </c:pt>
                <c:pt idx="6">
                  <c:v>0.578</c:v>
                </c:pt>
                <c:pt idx="7">
                  <c:v>0.649</c:v>
                </c:pt>
                <c:pt idx="8">
                  <c:v>0.543</c:v>
                </c:pt>
                <c:pt idx="9">
                  <c:v>0.671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[测试用例日志.xlsx]Sheet3!$E$1</c:f>
              <c:strCache>
                <c:ptCount val="1"/>
                <c:pt idx="0">
                  <c:v>phash+伽马变换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[测试用例日志.xlsx]Sheet3!$A$2:$A$11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[测试用例日志.xlsx]Sheet3!$E$2:$E$11</c:f>
              <c:numCache>
                <c:formatCode>General</c:formatCode>
                <c:ptCount val="10"/>
                <c:pt idx="0">
                  <c:v>0.587</c:v>
                </c:pt>
                <c:pt idx="1">
                  <c:v>0.634</c:v>
                </c:pt>
                <c:pt idx="2">
                  <c:v>0.698</c:v>
                </c:pt>
                <c:pt idx="3">
                  <c:v>0.727</c:v>
                </c:pt>
                <c:pt idx="4">
                  <c:v>0.575</c:v>
                </c:pt>
                <c:pt idx="5">
                  <c:v>0.656</c:v>
                </c:pt>
                <c:pt idx="6" c:formatCode="0.000_ ">
                  <c:v>0.6</c:v>
                </c:pt>
                <c:pt idx="7" c:formatCode="0.000_ ">
                  <c:v>0.73</c:v>
                </c:pt>
                <c:pt idx="8">
                  <c:v>0.656</c:v>
                </c:pt>
                <c:pt idx="9">
                  <c:v>0.584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[测试用例日志.xlsx]Sheet3!$F$1</c:f>
              <c:strCache>
                <c:ptCount val="1"/>
                <c:pt idx="0">
                  <c:v>phash+our method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[测试用例日志.xlsx]Sheet3!$A$2:$A$11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[测试用例日志.xlsx]Sheet3!$F$2:$F$11</c:f>
              <c:numCache>
                <c:formatCode>General</c:formatCode>
                <c:ptCount val="10"/>
                <c:pt idx="0">
                  <c:v>0.863</c:v>
                </c:pt>
                <c:pt idx="1">
                  <c:v>0.666</c:v>
                </c:pt>
                <c:pt idx="2">
                  <c:v>0.772</c:v>
                </c:pt>
                <c:pt idx="3">
                  <c:v>0.787</c:v>
                </c:pt>
                <c:pt idx="4">
                  <c:v>0.787</c:v>
                </c:pt>
                <c:pt idx="5">
                  <c:v>0.803</c:v>
                </c:pt>
                <c:pt idx="6">
                  <c:v>0.757</c:v>
                </c:pt>
                <c:pt idx="7">
                  <c:v>0.787</c:v>
                </c:pt>
                <c:pt idx="8">
                  <c:v>0.757</c:v>
                </c:pt>
                <c:pt idx="9">
                  <c:v>0.757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09070416"/>
        <c:axId val="381969545"/>
      </c:scatterChart>
      <c:valAx>
        <c:axId val="809070416"/>
        <c:scaling>
          <c:orientation val="minMax"/>
        </c:scaling>
        <c:delete val="0"/>
        <c:axPos val="b"/>
        <c:majorGridlines>
          <c:spPr>
            <a:ln w="12700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1969545"/>
        <c:crosses val="autoZero"/>
        <c:crossBetween val="midCat"/>
      </c:valAx>
      <c:valAx>
        <c:axId val="38196954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090704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.665456989247312"/>
          <c:y val="0.0311015607328659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65000"/>
              <a:lumOff val="35000"/>
            </a:schemeClr>
          </a:solidFill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多种方法对比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[测试用例日志.xlsx]Sheet3!$B$1</c:f>
              <c:strCache>
                <c:ptCount val="1"/>
                <c:pt idx="0">
                  <c:v>phash算法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[测试用例日志.xlsx]Sheet3!$A$2:$A$11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[测试用例日志.xlsx]Sheet3!$B$2:$B$11</c:f>
              <c:numCache>
                <c:formatCode>General</c:formatCode>
                <c:ptCount val="10"/>
                <c:pt idx="0">
                  <c:v>0.25</c:v>
                </c:pt>
                <c:pt idx="1">
                  <c:v>0.363</c:v>
                </c:pt>
                <c:pt idx="2">
                  <c:v>0.365</c:v>
                </c:pt>
                <c:pt idx="3">
                  <c:v>0.6875</c:v>
                </c:pt>
                <c:pt idx="4">
                  <c:v>0.765</c:v>
                </c:pt>
                <c:pt idx="5">
                  <c:v>0.607</c:v>
                </c:pt>
                <c:pt idx="6">
                  <c:v>0.719</c:v>
                </c:pt>
                <c:pt idx="7">
                  <c:v>0.614</c:v>
                </c:pt>
                <c:pt idx="8">
                  <c:v>0.596</c:v>
                </c:pt>
                <c:pt idx="9">
                  <c:v>0.531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[测试用例日志.xlsx]Sheet3!$C$1</c:f>
              <c:strCache>
                <c:ptCount val="1"/>
                <c:pt idx="0">
                  <c:v>phash+二值化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xVal>
            <c:numRef>
              <c:f>[测试用例日志.xlsx]Sheet3!$A$2:$A$11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[测试用例日志.xlsx]Sheet3!$C$2:$C$11</c:f>
              <c:numCache>
                <c:formatCode>General</c:formatCode>
                <c:ptCount val="10"/>
                <c:pt idx="0">
                  <c:v>0.518</c:v>
                </c:pt>
                <c:pt idx="1">
                  <c:v>0.295</c:v>
                </c:pt>
                <c:pt idx="2">
                  <c:v>0.339</c:v>
                </c:pt>
                <c:pt idx="3">
                  <c:v>0.64</c:v>
                </c:pt>
                <c:pt idx="4">
                  <c:v>0.656</c:v>
                </c:pt>
                <c:pt idx="5">
                  <c:v>0.48</c:v>
                </c:pt>
                <c:pt idx="6">
                  <c:v>0.578</c:v>
                </c:pt>
                <c:pt idx="7">
                  <c:v>0.649</c:v>
                </c:pt>
                <c:pt idx="8">
                  <c:v>0.543</c:v>
                </c:pt>
                <c:pt idx="9">
                  <c:v>0.671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[测试用例日志.xlsx]Sheet3!$D$1</c:f>
              <c:strCache>
                <c:ptCount val="1"/>
                <c:pt idx="0">
                  <c:v>phash+对数变换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xVal>
            <c:numRef>
              <c:f>[测试用例日志.xlsx]Sheet3!$A$2:$A$11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[测试用例日志.xlsx]Sheet3!$D$2:$D$11</c:f>
              <c:numCache>
                <c:formatCode>General</c:formatCode>
                <c:ptCount val="10"/>
                <c:pt idx="0">
                  <c:v>0.333</c:v>
                </c:pt>
                <c:pt idx="1">
                  <c:v>0.339</c:v>
                </c:pt>
                <c:pt idx="2">
                  <c:v>0.365</c:v>
                </c:pt>
                <c:pt idx="3">
                  <c:v>0.476</c:v>
                </c:pt>
                <c:pt idx="4">
                  <c:v>0.603</c:v>
                </c:pt>
                <c:pt idx="5">
                  <c:v>0.444</c:v>
                </c:pt>
                <c:pt idx="6">
                  <c:v>0.526</c:v>
                </c:pt>
                <c:pt idx="7">
                  <c:v>0.315</c:v>
                </c:pt>
                <c:pt idx="8" c:formatCode="0.000_ ">
                  <c:v>0.42</c:v>
                </c:pt>
                <c:pt idx="9" c:formatCode="0.000_ ">
                  <c:v>0.38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[测试用例日志.xlsx]Sheet3!$E$1</c:f>
              <c:strCache>
                <c:ptCount val="1"/>
                <c:pt idx="0">
                  <c:v>phash+伽马变换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xVal>
            <c:numRef>
              <c:f>[测试用例日志.xlsx]Sheet3!$A$2:$A$11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[测试用例日志.xlsx]Sheet3!$E$2:$E$11</c:f>
              <c:numCache>
                <c:formatCode>General</c:formatCode>
                <c:ptCount val="10"/>
                <c:pt idx="0">
                  <c:v>0.587</c:v>
                </c:pt>
                <c:pt idx="1">
                  <c:v>0.634</c:v>
                </c:pt>
                <c:pt idx="2">
                  <c:v>0.698</c:v>
                </c:pt>
                <c:pt idx="3">
                  <c:v>0.727</c:v>
                </c:pt>
                <c:pt idx="4">
                  <c:v>0.575</c:v>
                </c:pt>
                <c:pt idx="5">
                  <c:v>0.656</c:v>
                </c:pt>
                <c:pt idx="6" c:formatCode="0.000_ ">
                  <c:v>0.6</c:v>
                </c:pt>
                <c:pt idx="7" c:formatCode="0.000_ ">
                  <c:v>0.73</c:v>
                </c:pt>
                <c:pt idx="8">
                  <c:v>0.656</c:v>
                </c:pt>
                <c:pt idx="9">
                  <c:v>0.584</c:v>
                </c:pt>
              </c:numCache>
            </c:numRef>
          </c:yVal>
          <c:smooth val="1"/>
        </c:ser>
        <c:ser>
          <c:idx val="4"/>
          <c:order val="4"/>
          <c:tx>
            <c:strRef>
              <c:f>[测试用例日志.xlsx]Sheet3!$F$1</c:f>
              <c:strCache>
                <c:ptCount val="1"/>
                <c:pt idx="0">
                  <c:v>phash+our method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xVal>
            <c:numRef>
              <c:f>[测试用例日志.xlsx]Sheet3!$A$2:$A$11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[测试用例日志.xlsx]Sheet3!$F$2:$F$11</c:f>
              <c:numCache>
                <c:formatCode>General</c:formatCode>
                <c:ptCount val="10"/>
                <c:pt idx="0">
                  <c:v>0.863</c:v>
                </c:pt>
                <c:pt idx="1">
                  <c:v>0.666</c:v>
                </c:pt>
                <c:pt idx="2">
                  <c:v>0.772</c:v>
                </c:pt>
                <c:pt idx="3">
                  <c:v>0.787</c:v>
                </c:pt>
                <c:pt idx="4">
                  <c:v>0.787</c:v>
                </c:pt>
                <c:pt idx="5">
                  <c:v>0.803</c:v>
                </c:pt>
                <c:pt idx="6">
                  <c:v>0.757</c:v>
                </c:pt>
                <c:pt idx="7">
                  <c:v>0.787</c:v>
                </c:pt>
                <c:pt idx="8">
                  <c:v>0.757</c:v>
                </c:pt>
                <c:pt idx="9">
                  <c:v>0.757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0906439"/>
        <c:axId val="376428844"/>
      </c:scatterChart>
      <c:valAx>
        <c:axId val="960906439"/>
        <c:scaling>
          <c:orientation val="minMax"/>
          <c:max val="10"/>
          <c:min val="1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数据集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6428844"/>
        <c:crosses val="autoZero"/>
        <c:crossBetween val="midCat"/>
        <c:majorUnit val="1"/>
        <c:minorUnit val="0.4"/>
      </c:valAx>
      <c:valAx>
        <c:axId val="3764288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相似精度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6090643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536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65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0C09A-B15F-403B-90BF-C129F02304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DB3-EA39-4C5D-BE02-1C9582F73F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DB3-EA39-4C5D-BE02-1C9582F73F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DB3-EA39-4C5D-BE02-1C9582F73F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CF2BD3A-F9E1-4554-A80C-B0C68F4B7209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17C0F92C-0DA6-4998-9C5F-5F57A390B60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436563" y="889000"/>
            <a:ext cx="8272463" cy="0"/>
          </a:xfrm>
          <a:prstGeom prst="line">
            <a:avLst/>
          </a:prstGeom>
          <a:ln w="19050">
            <a:solidFill>
              <a:srgbClr val="81B3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: 形状 8"/>
          <p:cNvSpPr/>
          <p:nvPr userDrawn="1"/>
        </p:nvSpPr>
        <p:spPr>
          <a:xfrm>
            <a:off x="6110288" y="3090863"/>
            <a:ext cx="2709863" cy="3500438"/>
          </a:xfrm>
          <a:custGeom>
            <a:avLst/>
            <a:gdLst>
              <a:gd name="connsiteX0" fmla="*/ 3077634 w 3077634"/>
              <a:gd name="connsiteY0" fmla="*/ 1274790 h 2982940"/>
              <a:gd name="connsiteX1" fmla="*/ 2794000 w 3077634"/>
              <a:gd name="connsiteY1" fmla="*/ 2106640 h 2982940"/>
              <a:gd name="connsiteX2" fmla="*/ 2184400 w 3077634"/>
              <a:gd name="connsiteY2" fmla="*/ 2756456 h 2982940"/>
              <a:gd name="connsiteX3" fmla="*/ 1331384 w 3077634"/>
              <a:gd name="connsiteY3" fmla="*/ 2982940 h 2982940"/>
              <a:gd name="connsiteX4" fmla="*/ 0 w 3077634"/>
              <a:gd name="connsiteY4" fmla="*/ 2466473 h 2982940"/>
              <a:gd name="connsiteX5" fmla="*/ 836084 w 3077634"/>
              <a:gd name="connsiteY5" fmla="*/ 2544790 h 2982940"/>
              <a:gd name="connsiteX6" fmla="*/ 1627718 w 3077634"/>
              <a:gd name="connsiteY6" fmla="*/ 2216707 h 2982940"/>
              <a:gd name="connsiteX7" fmla="*/ 1921933 w 3077634"/>
              <a:gd name="connsiteY7" fmla="*/ 1530906 h 2982940"/>
              <a:gd name="connsiteX8" fmla="*/ 2353734 w 3077634"/>
              <a:gd name="connsiteY8" fmla="*/ 1704474 h 2982940"/>
              <a:gd name="connsiteX9" fmla="*/ 3077634 w 3077634"/>
              <a:gd name="connsiteY9" fmla="*/ 1274790 h 2982940"/>
              <a:gd name="connsiteX10" fmla="*/ 904610 w 3077634"/>
              <a:gd name="connsiteY10" fmla="*/ 0 h 2982940"/>
              <a:gd name="connsiteX11" fmla="*/ 1497143 w 3077634"/>
              <a:gd name="connsiteY11" fmla="*/ 299342 h 2982940"/>
              <a:gd name="connsiteX12" fmla="*/ 2439372 w 3077634"/>
              <a:gd name="connsiteY12" fmla="*/ 242015 h 2982940"/>
              <a:gd name="connsiteX13" fmla="*/ 1545269 w 3077634"/>
              <a:gd name="connsiteY13" fmla="*/ 973111 h 2982940"/>
              <a:gd name="connsiteX14" fmla="*/ 1189135 w 3077634"/>
              <a:gd name="connsiteY14" fmla="*/ 1666130 h 2982940"/>
              <a:gd name="connsiteX15" fmla="*/ 1455066 w 3077634"/>
              <a:gd name="connsiteY15" fmla="*/ 2343374 h 2982940"/>
              <a:gd name="connsiteX16" fmla="*/ 854389 w 3077634"/>
              <a:gd name="connsiteY16" fmla="*/ 2035365 h 2982940"/>
              <a:gd name="connsiteX17" fmla="*/ 515500 w 3077634"/>
              <a:gd name="connsiteY17" fmla="*/ 1273599 h 2982940"/>
              <a:gd name="connsiteX18" fmla="*/ 904610 w 3077634"/>
              <a:gd name="connsiteY18" fmla="*/ 0 h 298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77634" h="2982940">
                <a:moveTo>
                  <a:pt x="3077634" y="1274790"/>
                </a:moveTo>
                <a:cubicBezTo>
                  <a:pt x="2983089" y="1552073"/>
                  <a:pt x="2947812" y="1816656"/>
                  <a:pt x="2794000" y="2106640"/>
                </a:cubicBezTo>
                <a:cubicBezTo>
                  <a:pt x="2637367" y="2416378"/>
                  <a:pt x="2459566" y="2590651"/>
                  <a:pt x="2184400" y="2756456"/>
                </a:cubicBezTo>
                <a:cubicBezTo>
                  <a:pt x="1806927" y="2937784"/>
                  <a:pt x="1603023" y="2970945"/>
                  <a:pt x="1331384" y="2982940"/>
                </a:cubicBezTo>
                <a:cubicBezTo>
                  <a:pt x="817035" y="2953306"/>
                  <a:pt x="488949" y="2809373"/>
                  <a:pt x="0" y="2466473"/>
                </a:cubicBezTo>
                <a:cubicBezTo>
                  <a:pt x="302683" y="2536323"/>
                  <a:pt x="567268" y="2593474"/>
                  <a:pt x="836084" y="2544790"/>
                </a:cubicBezTo>
                <a:cubicBezTo>
                  <a:pt x="1171929" y="2541262"/>
                  <a:pt x="1279173" y="2525035"/>
                  <a:pt x="1627718" y="2216707"/>
                </a:cubicBezTo>
                <a:cubicBezTo>
                  <a:pt x="1773768" y="1965529"/>
                  <a:pt x="1843616" y="1959885"/>
                  <a:pt x="1921933" y="1530906"/>
                </a:cubicBezTo>
                <a:cubicBezTo>
                  <a:pt x="2142067" y="1741162"/>
                  <a:pt x="2197100" y="1680485"/>
                  <a:pt x="2353734" y="1704474"/>
                </a:cubicBezTo>
                <a:cubicBezTo>
                  <a:pt x="2832100" y="1595113"/>
                  <a:pt x="2899834" y="1439185"/>
                  <a:pt x="3077634" y="1274790"/>
                </a:cubicBezTo>
                <a:close/>
                <a:moveTo>
                  <a:pt x="904610" y="0"/>
                </a:moveTo>
                <a:cubicBezTo>
                  <a:pt x="1179732" y="228333"/>
                  <a:pt x="1288061" y="228489"/>
                  <a:pt x="1497143" y="299342"/>
                </a:cubicBezTo>
                <a:cubicBezTo>
                  <a:pt x="1880928" y="365182"/>
                  <a:pt x="2212644" y="266345"/>
                  <a:pt x="2439372" y="242015"/>
                </a:cubicBezTo>
                <a:cubicBezTo>
                  <a:pt x="2147406" y="485855"/>
                  <a:pt x="1832155" y="617511"/>
                  <a:pt x="1545269" y="973111"/>
                </a:cubicBezTo>
                <a:cubicBezTo>
                  <a:pt x="1335118" y="1158397"/>
                  <a:pt x="1241806" y="1430044"/>
                  <a:pt x="1189135" y="1666130"/>
                </a:cubicBezTo>
                <a:cubicBezTo>
                  <a:pt x="1189937" y="2042585"/>
                  <a:pt x="1288529" y="2125034"/>
                  <a:pt x="1455066" y="2343374"/>
                </a:cubicBezTo>
                <a:cubicBezTo>
                  <a:pt x="1241082" y="2298913"/>
                  <a:pt x="1093773" y="2273501"/>
                  <a:pt x="854389" y="2035365"/>
                </a:cubicBezTo>
                <a:cubicBezTo>
                  <a:pt x="638979" y="1792238"/>
                  <a:pt x="556920" y="1577686"/>
                  <a:pt x="515500" y="1273599"/>
                </a:cubicBezTo>
                <a:cubicBezTo>
                  <a:pt x="520391" y="766657"/>
                  <a:pt x="655244" y="425027"/>
                  <a:pt x="904610" y="0"/>
                </a:cubicBezTo>
                <a:close/>
              </a:path>
            </a:pathLst>
          </a:custGeom>
          <a:solidFill>
            <a:srgbClr val="81B3C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10" name="任意多边形: 形状 9"/>
          <p:cNvSpPr/>
          <p:nvPr userDrawn="1"/>
        </p:nvSpPr>
        <p:spPr>
          <a:xfrm rot="5400000">
            <a:off x="7181850" y="1539875"/>
            <a:ext cx="1471613" cy="2405063"/>
          </a:xfrm>
          <a:custGeom>
            <a:avLst/>
            <a:gdLst>
              <a:gd name="connsiteX0" fmla="*/ 457200 w 2032000"/>
              <a:gd name="connsiteY0" fmla="*/ 0 h 2400300"/>
              <a:gd name="connsiteX1" fmla="*/ 0 w 2032000"/>
              <a:gd name="connsiteY1" fmla="*/ 1155700 h 2400300"/>
              <a:gd name="connsiteX2" fmla="*/ 355600 w 2032000"/>
              <a:gd name="connsiteY2" fmla="*/ 2095500 h 2400300"/>
              <a:gd name="connsiteX3" fmla="*/ 1041400 w 2032000"/>
              <a:gd name="connsiteY3" fmla="*/ 2400300 h 2400300"/>
              <a:gd name="connsiteX4" fmla="*/ 749300 w 2032000"/>
              <a:gd name="connsiteY4" fmla="*/ 1879600 h 2400300"/>
              <a:gd name="connsiteX5" fmla="*/ 1079500 w 2032000"/>
              <a:gd name="connsiteY5" fmla="*/ 965200 h 2400300"/>
              <a:gd name="connsiteX6" fmla="*/ 2032000 w 2032000"/>
              <a:gd name="connsiteY6" fmla="*/ 279400 h 2400300"/>
              <a:gd name="connsiteX7" fmla="*/ 1270000 w 2032000"/>
              <a:gd name="connsiteY7" fmla="*/ 330200 h 2400300"/>
              <a:gd name="connsiteX8" fmla="*/ 457200 w 2032000"/>
              <a:gd name="connsiteY8" fmla="*/ 0 h 2400300"/>
              <a:gd name="connsiteX0-1" fmla="*/ 457200 w 2032000"/>
              <a:gd name="connsiteY0-2" fmla="*/ 0 h 2400300"/>
              <a:gd name="connsiteX1-3" fmla="*/ 0 w 2032000"/>
              <a:gd name="connsiteY1-4" fmla="*/ 1155700 h 2400300"/>
              <a:gd name="connsiteX2-5" fmla="*/ 355600 w 2032000"/>
              <a:gd name="connsiteY2-6" fmla="*/ 2095500 h 2400300"/>
              <a:gd name="connsiteX3-7" fmla="*/ 1041400 w 2032000"/>
              <a:gd name="connsiteY3-8" fmla="*/ 2400300 h 2400300"/>
              <a:gd name="connsiteX4-9" fmla="*/ 749300 w 2032000"/>
              <a:gd name="connsiteY4-10" fmla="*/ 1879600 h 2400300"/>
              <a:gd name="connsiteX5-11" fmla="*/ 1079500 w 2032000"/>
              <a:gd name="connsiteY5-12" fmla="*/ 965200 h 2400300"/>
              <a:gd name="connsiteX6-13" fmla="*/ 2032000 w 2032000"/>
              <a:gd name="connsiteY6-14" fmla="*/ 279400 h 2400300"/>
              <a:gd name="connsiteX7-15" fmla="*/ 1270000 w 2032000"/>
              <a:gd name="connsiteY7-16" fmla="*/ 330200 h 2400300"/>
              <a:gd name="connsiteX8-17" fmla="*/ 457200 w 2032000"/>
              <a:gd name="connsiteY8-18" fmla="*/ 0 h 2400300"/>
              <a:gd name="connsiteX0-19" fmla="*/ 457200 w 2032000"/>
              <a:gd name="connsiteY0-20" fmla="*/ 0 h 2400300"/>
              <a:gd name="connsiteX1-21" fmla="*/ 0 w 2032000"/>
              <a:gd name="connsiteY1-22" fmla="*/ 1155700 h 2400300"/>
              <a:gd name="connsiteX2-23" fmla="*/ 355600 w 2032000"/>
              <a:gd name="connsiteY2-24" fmla="*/ 2095500 h 2400300"/>
              <a:gd name="connsiteX3-25" fmla="*/ 1041400 w 2032000"/>
              <a:gd name="connsiteY3-26" fmla="*/ 2400300 h 2400300"/>
              <a:gd name="connsiteX4-27" fmla="*/ 749300 w 2032000"/>
              <a:gd name="connsiteY4-28" fmla="*/ 1879600 h 2400300"/>
              <a:gd name="connsiteX5-29" fmla="*/ 1079500 w 2032000"/>
              <a:gd name="connsiteY5-30" fmla="*/ 965200 h 2400300"/>
              <a:gd name="connsiteX6-31" fmla="*/ 2032000 w 2032000"/>
              <a:gd name="connsiteY6-32" fmla="*/ 279400 h 2400300"/>
              <a:gd name="connsiteX7-33" fmla="*/ 1270000 w 2032000"/>
              <a:gd name="connsiteY7-34" fmla="*/ 330200 h 2400300"/>
              <a:gd name="connsiteX8-35" fmla="*/ 457200 w 2032000"/>
              <a:gd name="connsiteY8-36" fmla="*/ 0 h 2400300"/>
              <a:gd name="connsiteX0-37" fmla="*/ 457200 w 2032000"/>
              <a:gd name="connsiteY0-38" fmla="*/ 0 h 2400300"/>
              <a:gd name="connsiteX1-39" fmla="*/ 0 w 2032000"/>
              <a:gd name="connsiteY1-40" fmla="*/ 1155700 h 2400300"/>
              <a:gd name="connsiteX2-41" fmla="*/ 355600 w 2032000"/>
              <a:gd name="connsiteY2-42" fmla="*/ 2095500 h 2400300"/>
              <a:gd name="connsiteX3-43" fmla="*/ 1041400 w 2032000"/>
              <a:gd name="connsiteY3-44" fmla="*/ 2400300 h 2400300"/>
              <a:gd name="connsiteX4-45" fmla="*/ 749300 w 2032000"/>
              <a:gd name="connsiteY4-46" fmla="*/ 1879600 h 2400300"/>
              <a:gd name="connsiteX5-47" fmla="*/ 1079500 w 2032000"/>
              <a:gd name="connsiteY5-48" fmla="*/ 965200 h 2400300"/>
              <a:gd name="connsiteX6-49" fmla="*/ 2032000 w 2032000"/>
              <a:gd name="connsiteY6-50" fmla="*/ 279400 h 2400300"/>
              <a:gd name="connsiteX7-51" fmla="*/ 1270000 w 2032000"/>
              <a:gd name="connsiteY7-52" fmla="*/ 330200 h 2400300"/>
              <a:gd name="connsiteX8-53" fmla="*/ 457200 w 2032000"/>
              <a:gd name="connsiteY8-54" fmla="*/ 0 h 2400300"/>
              <a:gd name="connsiteX0-55" fmla="*/ 457200 w 2032000"/>
              <a:gd name="connsiteY0-56" fmla="*/ 0 h 2400300"/>
              <a:gd name="connsiteX1-57" fmla="*/ 0 w 2032000"/>
              <a:gd name="connsiteY1-58" fmla="*/ 1155700 h 2400300"/>
              <a:gd name="connsiteX2-59" fmla="*/ 355600 w 2032000"/>
              <a:gd name="connsiteY2-60" fmla="*/ 2095500 h 2400300"/>
              <a:gd name="connsiteX3-61" fmla="*/ 1041400 w 2032000"/>
              <a:gd name="connsiteY3-62" fmla="*/ 2400300 h 2400300"/>
              <a:gd name="connsiteX4-63" fmla="*/ 749300 w 2032000"/>
              <a:gd name="connsiteY4-64" fmla="*/ 1879600 h 2400300"/>
              <a:gd name="connsiteX5-65" fmla="*/ 1079500 w 2032000"/>
              <a:gd name="connsiteY5-66" fmla="*/ 965200 h 2400300"/>
              <a:gd name="connsiteX6-67" fmla="*/ 2032000 w 2032000"/>
              <a:gd name="connsiteY6-68" fmla="*/ 279400 h 2400300"/>
              <a:gd name="connsiteX7-69" fmla="*/ 1270000 w 2032000"/>
              <a:gd name="connsiteY7-70" fmla="*/ 330200 h 2400300"/>
              <a:gd name="connsiteX8-71" fmla="*/ 457200 w 2032000"/>
              <a:gd name="connsiteY8-72" fmla="*/ 0 h 2400300"/>
              <a:gd name="connsiteX0-73" fmla="*/ 457200 w 2032000"/>
              <a:gd name="connsiteY0-74" fmla="*/ 0 h 2400300"/>
              <a:gd name="connsiteX1-75" fmla="*/ 0 w 2032000"/>
              <a:gd name="connsiteY1-76" fmla="*/ 1155700 h 2400300"/>
              <a:gd name="connsiteX2-77" fmla="*/ 355600 w 2032000"/>
              <a:gd name="connsiteY2-78" fmla="*/ 2095500 h 2400300"/>
              <a:gd name="connsiteX3-79" fmla="*/ 1041400 w 2032000"/>
              <a:gd name="connsiteY3-80" fmla="*/ 2400300 h 2400300"/>
              <a:gd name="connsiteX4-81" fmla="*/ 749300 w 2032000"/>
              <a:gd name="connsiteY4-82" fmla="*/ 1879600 h 2400300"/>
              <a:gd name="connsiteX5-83" fmla="*/ 1079500 w 2032000"/>
              <a:gd name="connsiteY5-84" fmla="*/ 965200 h 2400300"/>
              <a:gd name="connsiteX6-85" fmla="*/ 2032000 w 2032000"/>
              <a:gd name="connsiteY6-86" fmla="*/ 274320 h 2400300"/>
              <a:gd name="connsiteX7-87" fmla="*/ 1270000 w 2032000"/>
              <a:gd name="connsiteY7-88" fmla="*/ 330200 h 2400300"/>
              <a:gd name="connsiteX8-89" fmla="*/ 457200 w 2032000"/>
              <a:gd name="connsiteY8-90" fmla="*/ 0 h 2400300"/>
              <a:gd name="connsiteX0-91" fmla="*/ 457200 w 2037080"/>
              <a:gd name="connsiteY0-92" fmla="*/ 0 h 2400300"/>
              <a:gd name="connsiteX1-93" fmla="*/ 0 w 2037080"/>
              <a:gd name="connsiteY1-94" fmla="*/ 1155700 h 2400300"/>
              <a:gd name="connsiteX2-95" fmla="*/ 355600 w 2037080"/>
              <a:gd name="connsiteY2-96" fmla="*/ 2095500 h 2400300"/>
              <a:gd name="connsiteX3-97" fmla="*/ 1041400 w 2037080"/>
              <a:gd name="connsiteY3-98" fmla="*/ 2400300 h 2400300"/>
              <a:gd name="connsiteX4-99" fmla="*/ 749300 w 2037080"/>
              <a:gd name="connsiteY4-100" fmla="*/ 1879600 h 2400300"/>
              <a:gd name="connsiteX5-101" fmla="*/ 1079500 w 2037080"/>
              <a:gd name="connsiteY5-102" fmla="*/ 965200 h 2400300"/>
              <a:gd name="connsiteX6-103" fmla="*/ 2037080 w 2037080"/>
              <a:gd name="connsiteY6-104" fmla="*/ 254000 h 2400300"/>
              <a:gd name="connsiteX7-105" fmla="*/ 1270000 w 2037080"/>
              <a:gd name="connsiteY7-106" fmla="*/ 330200 h 2400300"/>
              <a:gd name="connsiteX8-107" fmla="*/ 457200 w 2037080"/>
              <a:gd name="connsiteY8-108" fmla="*/ 0 h 2400300"/>
              <a:gd name="connsiteX0-109" fmla="*/ 457200 w 2037080"/>
              <a:gd name="connsiteY0-110" fmla="*/ 0 h 2400300"/>
              <a:gd name="connsiteX1-111" fmla="*/ 0 w 2037080"/>
              <a:gd name="connsiteY1-112" fmla="*/ 1155700 h 2400300"/>
              <a:gd name="connsiteX2-113" fmla="*/ 355600 w 2037080"/>
              <a:gd name="connsiteY2-114" fmla="*/ 2095500 h 2400300"/>
              <a:gd name="connsiteX3-115" fmla="*/ 1041400 w 2037080"/>
              <a:gd name="connsiteY3-116" fmla="*/ 2400300 h 2400300"/>
              <a:gd name="connsiteX4-117" fmla="*/ 749300 w 2037080"/>
              <a:gd name="connsiteY4-118" fmla="*/ 1879600 h 2400300"/>
              <a:gd name="connsiteX5-119" fmla="*/ 1079500 w 2037080"/>
              <a:gd name="connsiteY5-120" fmla="*/ 965200 h 2400300"/>
              <a:gd name="connsiteX6-121" fmla="*/ 2037080 w 2037080"/>
              <a:gd name="connsiteY6-122" fmla="*/ 254000 h 2400300"/>
              <a:gd name="connsiteX7-123" fmla="*/ 1270000 w 2037080"/>
              <a:gd name="connsiteY7-124" fmla="*/ 330200 h 2400300"/>
              <a:gd name="connsiteX8-125" fmla="*/ 457200 w 2037080"/>
              <a:gd name="connsiteY8-126" fmla="*/ 0 h 2400300"/>
              <a:gd name="connsiteX0-127" fmla="*/ 457200 w 2037080"/>
              <a:gd name="connsiteY0-128" fmla="*/ 0 h 2400300"/>
              <a:gd name="connsiteX1-129" fmla="*/ 0 w 2037080"/>
              <a:gd name="connsiteY1-130" fmla="*/ 1155700 h 2400300"/>
              <a:gd name="connsiteX2-131" fmla="*/ 355600 w 2037080"/>
              <a:gd name="connsiteY2-132" fmla="*/ 2095500 h 2400300"/>
              <a:gd name="connsiteX3-133" fmla="*/ 1041400 w 2037080"/>
              <a:gd name="connsiteY3-134" fmla="*/ 2400300 h 2400300"/>
              <a:gd name="connsiteX4-135" fmla="*/ 749300 w 2037080"/>
              <a:gd name="connsiteY4-136" fmla="*/ 1879600 h 2400300"/>
              <a:gd name="connsiteX5-137" fmla="*/ 1079500 w 2037080"/>
              <a:gd name="connsiteY5-138" fmla="*/ 965200 h 2400300"/>
              <a:gd name="connsiteX6-139" fmla="*/ 2037080 w 2037080"/>
              <a:gd name="connsiteY6-140" fmla="*/ 254000 h 2400300"/>
              <a:gd name="connsiteX7-141" fmla="*/ 1270000 w 2037080"/>
              <a:gd name="connsiteY7-142" fmla="*/ 330200 h 2400300"/>
              <a:gd name="connsiteX8-143" fmla="*/ 457200 w 2037080"/>
              <a:gd name="connsiteY8-144" fmla="*/ 0 h 2400300"/>
              <a:gd name="connsiteX0-145" fmla="*/ 457200 w 2037080"/>
              <a:gd name="connsiteY0-146" fmla="*/ 0 h 2400300"/>
              <a:gd name="connsiteX1-147" fmla="*/ 0 w 2037080"/>
              <a:gd name="connsiteY1-148" fmla="*/ 1155700 h 2400300"/>
              <a:gd name="connsiteX2-149" fmla="*/ 355600 w 2037080"/>
              <a:gd name="connsiteY2-150" fmla="*/ 2095500 h 2400300"/>
              <a:gd name="connsiteX3-151" fmla="*/ 1041400 w 2037080"/>
              <a:gd name="connsiteY3-152" fmla="*/ 2400300 h 2400300"/>
              <a:gd name="connsiteX4-153" fmla="*/ 749300 w 2037080"/>
              <a:gd name="connsiteY4-154" fmla="*/ 1879600 h 2400300"/>
              <a:gd name="connsiteX5-155" fmla="*/ 1145540 w 2037080"/>
              <a:gd name="connsiteY5-156" fmla="*/ 970280 h 2400300"/>
              <a:gd name="connsiteX6-157" fmla="*/ 2037080 w 2037080"/>
              <a:gd name="connsiteY6-158" fmla="*/ 254000 h 2400300"/>
              <a:gd name="connsiteX7-159" fmla="*/ 1270000 w 2037080"/>
              <a:gd name="connsiteY7-160" fmla="*/ 330200 h 2400300"/>
              <a:gd name="connsiteX8-161" fmla="*/ 457200 w 2037080"/>
              <a:gd name="connsiteY8-162" fmla="*/ 0 h 2400300"/>
              <a:gd name="connsiteX0-163" fmla="*/ 457200 w 2037080"/>
              <a:gd name="connsiteY0-164" fmla="*/ 0 h 2400300"/>
              <a:gd name="connsiteX1-165" fmla="*/ 0 w 2037080"/>
              <a:gd name="connsiteY1-166" fmla="*/ 1155700 h 2400300"/>
              <a:gd name="connsiteX2-167" fmla="*/ 355600 w 2037080"/>
              <a:gd name="connsiteY2-168" fmla="*/ 2095500 h 2400300"/>
              <a:gd name="connsiteX3-169" fmla="*/ 1041400 w 2037080"/>
              <a:gd name="connsiteY3-170" fmla="*/ 2400300 h 2400300"/>
              <a:gd name="connsiteX4-171" fmla="*/ 749300 w 2037080"/>
              <a:gd name="connsiteY4-172" fmla="*/ 1879600 h 2400300"/>
              <a:gd name="connsiteX5-173" fmla="*/ 1145540 w 2037080"/>
              <a:gd name="connsiteY5-174" fmla="*/ 970280 h 2400300"/>
              <a:gd name="connsiteX6-175" fmla="*/ 2037080 w 2037080"/>
              <a:gd name="connsiteY6-176" fmla="*/ 254000 h 2400300"/>
              <a:gd name="connsiteX7-177" fmla="*/ 1270000 w 2037080"/>
              <a:gd name="connsiteY7-178" fmla="*/ 330200 h 2400300"/>
              <a:gd name="connsiteX8-179" fmla="*/ 457200 w 2037080"/>
              <a:gd name="connsiteY8-180" fmla="*/ 0 h 2400300"/>
              <a:gd name="connsiteX0-181" fmla="*/ 457200 w 2037080"/>
              <a:gd name="connsiteY0-182" fmla="*/ 0 h 2400300"/>
              <a:gd name="connsiteX1-183" fmla="*/ 0 w 2037080"/>
              <a:gd name="connsiteY1-184" fmla="*/ 1155700 h 2400300"/>
              <a:gd name="connsiteX2-185" fmla="*/ 355600 w 2037080"/>
              <a:gd name="connsiteY2-186" fmla="*/ 2095500 h 2400300"/>
              <a:gd name="connsiteX3-187" fmla="*/ 1041400 w 2037080"/>
              <a:gd name="connsiteY3-188" fmla="*/ 2400300 h 2400300"/>
              <a:gd name="connsiteX4-189" fmla="*/ 749300 w 2037080"/>
              <a:gd name="connsiteY4-190" fmla="*/ 1879600 h 2400300"/>
              <a:gd name="connsiteX5-191" fmla="*/ 1145540 w 2037080"/>
              <a:gd name="connsiteY5-192" fmla="*/ 970280 h 2400300"/>
              <a:gd name="connsiteX6-193" fmla="*/ 2037080 w 2037080"/>
              <a:gd name="connsiteY6-194" fmla="*/ 254000 h 2400300"/>
              <a:gd name="connsiteX7-195" fmla="*/ 1270000 w 2037080"/>
              <a:gd name="connsiteY7-196" fmla="*/ 330200 h 2400300"/>
              <a:gd name="connsiteX8-197" fmla="*/ 457200 w 2037080"/>
              <a:gd name="connsiteY8-198" fmla="*/ 0 h 2400300"/>
              <a:gd name="connsiteX0-199" fmla="*/ 457200 w 2037080"/>
              <a:gd name="connsiteY0-200" fmla="*/ 0 h 2400300"/>
              <a:gd name="connsiteX1-201" fmla="*/ 0 w 2037080"/>
              <a:gd name="connsiteY1-202" fmla="*/ 1155700 h 2400300"/>
              <a:gd name="connsiteX2-203" fmla="*/ 355600 w 2037080"/>
              <a:gd name="connsiteY2-204" fmla="*/ 2095500 h 2400300"/>
              <a:gd name="connsiteX3-205" fmla="*/ 1041400 w 2037080"/>
              <a:gd name="connsiteY3-206" fmla="*/ 2400300 h 2400300"/>
              <a:gd name="connsiteX4-207" fmla="*/ 749300 w 2037080"/>
              <a:gd name="connsiteY4-208" fmla="*/ 1879600 h 2400300"/>
              <a:gd name="connsiteX5-209" fmla="*/ 1145540 w 2037080"/>
              <a:gd name="connsiteY5-210" fmla="*/ 970280 h 2400300"/>
              <a:gd name="connsiteX6-211" fmla="*/ 2037080 w 2037080"/>
              <a:gd name="connsiteY6-212" fmla="*/ 254000 h 2400300"/>
              <a:gd name="connsiteX7-213" fmla="*/ 1270000 w 2037080"/>
              <a:gd name="connsiteY7-214" fmla="*/ 330200 h 2400300"/>
              <a:gd name="connsiteX8-215" fmla="*/ 457200 w 2037080"/>
              <a:gd name="connsiteY8-216" fmla="*/ 0 h 2400300"/>
              <a:gd name="connsiteX0-217" fmla="*/ 457200 w 2037080"/>
              <a:gd name="connsiteY0-218" fmla="*/ 0 h 2400300"/>
              <a:gd name="connsiteX1-219" fmla="*/ 0 w 2037080"/>
              <a:gd name="connsiteY1-220" fmla="*/ 1155700 h 2400300"/>
              <a:gd name="connsiteX2-221" fmla="*/ 355600 w 2037080"/>
              <a:gd name="connsiteY2-222" fmla="*/ 2095500 h 2400300"/>
              <a:gd name="connsiteX3-223" fmla="*/ 1041400 w 2037080"/>
              <a:gd name="connsiteY3-224" fmla="*/ 2400300 h 2400300"/>
              <a:gd name="connsiteX4-225" fmla="*/ 749300 w 2037080"/>
              <a:gd name="connsiteY4-226" fmla="*/ 1879600 h 2400300"/>
              <a:gd name="connsiteX5-227" fmla="*/ 1145540 w 2037080"/>
              <a:gd name="connsiteY5-228" fmla="*/ 970280 h 2400300"/>
              <a:gd name="connsiteX6-229" fmla="*/ 2037080 w 2037080"/>
              <a:gd name="connsiteY6-230" fmla="*/ 254000 h 2400300"/>
              <a:gd name="connsiteX7-231" fmla="*/ 1270000 w 2037080"/>
              <a:gd name="connsiteY7-232" fmla="*/ 330200 h 2400300"/>
              <a:gd name="connsiteX8-233" fmla="*/ 457200 w 2037080"/>
              <a:gd name="connsiteY8-234" fmla="*/ 0 h 2400300"/>
              <a:gd name="connsiteX0-235" fmla="*/ 457200 w 2037080"/>
              <a:gd name="connsiteY0-236" fmla="*/ 0 h 2400300"/>
              <a:gd name="connsiteX1-237" fmla="*/ 0 w 2037080"/>
              <a:gd name="connsiteY1-238" fmla="*/ 1155700 h 2400300"/>
              <a:gd name="connsiteX2-239" fmla="*/ 355600 w 2037080"/>
              <a:gd name="connsiteY2-240" fmla="*/ 2095500 h 2400300"/>
              <a:gd name="connsiteX3-241" fmla="*/ 1041400 w 2037080"/>
              <a:gd name="connsiteY3-242" fmla="*/ 2400300 h 2400300"/>
              <a:gd name="connsiteX4-243" fmla="*/ 749300 w 2037080"/>
              <a:gd name="connsiteY4-244" fmla="*/ 1879600 h 2400300"/>
              <a:gd name="connsiteX5-245" fmla="*/ 1145540 w 2037080"/>
              <a:gd name="connsiteY5-246" fmla="*/ 970280 h 2400300"/>
              <a:gd name="connsiteX6-247" fmla="*/ 2037080 w 2037080"/>
              <a:gd name="connsiteY6-248" fmla="*/ 254000 h 2400300"/>
              <a:gd name="connsiteX7-249" fmla="*/ 1270000 w 2037080"/>
              <a:gd name="connsiteY7-250" fmla="*/ 330200 h 2400300"/>
              <a:gd name="connsiteX8-251" fmla="*/ 457200 w 2037080"/>
              <a:gd name="connsiteY8-252" fmla="*/ 0 h 2400300"/>
              <a:gd name="connsiteX0-253" fmla="*/ 457200 w 2037080"/>
              <a:gd name="connsiteY0-254" fmla="*/ 0 h 2400300"/>
              <a:gd name="connsiteX1-255" fmla="*/ 0 w 2037080"/>
              <a:gd name="connsiteY1-256" fmla="*/ 1155700 h 2400300"/>
              <a:gd name="connsiteX2-257" fmla="*/ 355600 w 2037080"/>
              <a:gd name="connsiteY2-258" fmla="*/ 2095500 h 2400300"/>
              <a:gd name="connsiteX3-259" fmla="*/ 1041400 w 2037080"/>
              <a:gd name="connsiteY3-260" fmla="*/ 2400300 h 2400300"/>
              <a:gd name="connsiteX4-261" fmla="*/ 749300 w 2037080"/>
              <a:gd name="connsiteY4-262" fmla="*/ 1879600 h 2400300"/>
              <a:gd name="connsiteX5-263" fmla="*/ 1145540 w 2037080"/>
              <a:gd name="connsiteY5-264" fmla="*/ 970280 h 2400300"/>
              <a:gd name="connsiteX6-265" fmla="*/ 2037080 w 2037080"/>
              <a:gd name="connsiteY6-266" fmla="*/ 254000 h 2400300"/>
              <a:gd name="connsiteX7-267" fmla="*/ 1270000 w 2037080"/>
              <a:gd name="connsiteY7-268" fmla="*/ 330200 h 2400300"/>
              <a:gd name="connsiteX8-269" fmla="*/ 457200 w 2037080"/>
              <a:gd name="connsiteY8-270" fmla="*/ 0 h 2400300"/>
              <a:gd name="connsiteX0-271" fmla="*/ 457200 w 2037080"/>
              <a:gd name="connsiteY0-272" fmla="*/ 0 h 2400300"/>
              <a:gd name="connsiteX1-273" fmla="*/ 0 w 2037080"/>
              <a:gd name="connsiteY1-274" fmla="*/ 1155700 h 2400300"/>
              <a:gd name="connsiteX2-275" fmla="*/ 355600 w 2037080"/>
              <a:gd name="connsiteY2-276" fmla="*/ 2095500 h 2400300"/>
              <a:gd name="connsiteX3-277" fmla="*/ 1041400 w 2037080"/>
              <a:gd name="connsiteY3-278" fmla="*/ 2400300 h 2400300"/>
              <a:gd name="connsiteX4-279" fmla="*/ 749300 w 2037080"/>
              <a:gd name="connsiteY4-280" fmla="*/ 1879600 h 2400300"/>
              <a:gd name="connsiteX5-281" fmla="*/ 1145540 w 2037080"/>
              <a:gd name="connsiteY5-282" fmla="*/ 970280 h 2400300"/>
              <a:gd name="connsiteX6-283" fmla="*/ 2037080 w 2037080"/>
              <a:gd name="connsiteY6-284" fmla="*/ 254000 h 2400300"/>
              <a:gd name="connsiteX7-285" fmla="*/ 1270000 w 2037080"/>
              <a:gd name="connsiteY7-286" fmla="*/ 330200 h 2400300"/>
              <a:gd name="connsiteX8-287" fmla="*/ 457200 w 2037080"/>
              <a:gd name="connsiteY8-288" fmla="*/ 0 h 2400300"/>
              <a:gd name="connsiteX0-289" fmla="*/ 457200 w 2037080"/>
              <a:gd name="connsiteY0-290" fmla="*/ 0 h 2400300"/>
              <a:gd name="connsiteX1-291" fmla="*/ 0 w 2037080"/>
              <a:gd name="connsiteY1-292" fmla="*/ 1155700 h 2400300"/>
              <a:gd name="connsiteX2-293" fmla="*/ 355600 w 2037080"/>
              <a:gd name="connsiteY2-294" fmla="*/ 2095500 h 2400300"/>
              <a:gd name="connsiteX3-295" fmla="*/ 1041400 w 2037080"/>
              <a:gd name="connsiteY3-296" fmla="*/ 2400300 h 2400300"/>
              <a:gd name="connsiteX4-297" fmla="*/ 749300 w 2037080"/>
              <a:gd name="connsiteY4-298" fmla="*/ 1879600 h 2400300"/>
              <a:gd name="connsiteX5-299" fmla="*/ 1145540 w 2037080"/>
              <a:gd name="connsiteY5-300" fmla="*/ 970280 h 2400300"/>
              <a:gd name="connsiteX6-301" fmla="*/ 2037080 w 2037080"/>
              <a:gd name="connsiteY6-302" fmla="*/ 254000 h 2400300"/>
              <a:gd name="connsiteX7-303" fmla="*/ 1270000 w 2037080"/>
              <a:gd name="connsiteY7-304" fmla="*/ 330200 h 2400300"/>
              <a:gd name="connsiteX8-305" fmla="*/ 457200 w 2037080"/>
              <a:gd name="connsiteY8-306" fmla="*/ 0 h 2400300"/>
              <a:gd name="connsiteX0-307" fmla="*/ 457200 w 2037080"/>
              <a:gd name="connsiteY0-308" fmla="*/ 0 h 2400300"/>
              <a:gd name="connsiteX1-309" fmla="*/ 0 w 2037080"/>
              <a:gd name="connsiteY1-310" fmla="*/ 1155700 h 2400300"/>
              <a:gd name="connsiteX2-311" fmla="*/ 355600 w 2037080"/>
              <a:gd name="connsiteY2-312" fmla="*/ 2095500 h 2400300"/>
              <a:gd name="connsiteX3-313" fmla="*/ 1041400 w 2037080"/>
              <a:gd name="connsiteY3-314" fmla="*/ 2400300 h 2400300"/>
              <a:gd name="connsiteX4-315" fmla="*/ 749300 w 2037080"/>
              <a:gd name="connsiteY4-316" fmla="*/ 1879600 h 2400300"/>
              <a:gd name="connsiteX5-317" fmla="*/ 1145540 w 2037080"/>
              <a:gd name="connsiteY5-318" fmla="*/ 970280 h 2400300"/>
              <a:gd name="connsiteX6-319" fmla="*/ 2037080 w 2037080"/>
              <a:gd name="connsiteY6-320" fmla="*/ 254000 h 2400300"/>
              <a:gd name="connsiteX7-321" fmla="*/ 1270000 w 2037080"/>
              <a:gd name="connsiteY7-322" fmla="*/ 330200 h 2400300"/>
              <a:gd name="connsiteX8-323" fmla="*/ 457200 w 2037080"/>
              <a:gd name="connsiteY8-324" fmla="*/ 0 h 2400300"/>
              <a:gd name="connsiteX0-325" fmla="*/ 457200 w 2037080"/>
              <a:gd name="connsiteY0-326" fmla="*/ 0 h 2400300"/>
              <a:gd name="connsiteX1-327" fmla="*/ 0 w 2037080"/>
              <a:gd name="connsiteY1-328" fmla="*/ 1155700 h 2400300"/>
              <a:gd name="connsiteX2-329" fmla="*/ 355600 w 2037080"/>
              <a:gd name="connsiteY2-330" fmla="*/ 2095500 h 2400300"/>
              <a:gd name="connsiteX3-331" fmla="*/ 1041400 w 2037080"/>
              <a:gd name="connsiteY3-332" fmla="*/ 2400300 h 2400300"/>
              <a:gd name="connsiteX4-333" fmla="*/ 749300 w 2037080"/>
              <a:gd name="connsiteY4-334" fmla="*/ 1879600 h 2400300"/>
              <a:gd name="connsiteX5-335" fmla="*/ 1145540 w 2037080"/>
              <a:gd name="connsiteY5-336" fmla="*/ 970280 h 2400300"/>
              <a:gd name="connsiteX6-337" fmla="*/ 2037080 w 2037080"/>
              <a:gd name="connsiteY6-338" fmla="*/ 254000 h 2400300"/>
              <a:gd name="connsiteX7-339" fmla="*/ 1270000 w 2037080"/>
              <a:gd name="connsiteY7-340" fmla="*/ 330200 h 2400300"/>
              <a:gd name="connsiteX8-341" fmla="*/ 457200 w 2037080"/>
              <a:gd name="connsiteY8-342" fmla="*/ 0 h 2400300"/>
              <a:gd name="connsiteX0-343" fmla="*/ 457200 w 2037080"/>
              <a:gd name="connsiteY0-344" fmla="*/ 0 h 2400300"/>
              <a:gd name="connsiteX1-345" fmla="*/ 0 w 2037080"/>
              <a:gd name="connsiteY1-346" fmla="*/ 1155700 h 2400300"/>
              <a:gd name="connsiteX2-347" fmla="*/ 355600 w 2037080"/>
              <a:gd name="connsiteY2-348" fmla="*/ 2095500 h 2400300"/>
              <a:gd name="connsiteX3-349" fmla="*/ 1041400 w 2037080"/>
              <a:gd name="connsiteY3-350" fmla="*/ 2400300 h 2400300"/>
              <a:gd name="connsiteX4-351" fmla="*/ 749300 w 2037080"/>
              <a:gd name="connsiteY4-352" fmla="*/ 1879600 h 2400300"/>
              <a:gd name="connsiteX5-353" fmla="*/ 1145540 w 2037080"/>
              <a:gd name="connsiteY5-354" fmla="*/ 970280 h 2400300"/>
              <a:gd name="connsiteX6-355" fmla="*/ 2037080 w 2037080"/>
              <a:gd name="connsiteY6-356" fmla="*/ 254000 h 2400300"/>
              <a:gd name="connsiteX7-357" fmla="*/ 1270000 w 2037080"/>
              <a:gd name="connsiteY7-358" fmla="*/ 330200 h 2400300"/>
              <a:gd name="connsiteX8-359" fmla="*/ 457200 w 2037080"/>
              <a:gd name="connsiteY8-360" fmla="*/ 0 h 2400300"/>
              <a:gd name="connsiteX0-361" fmla="*/ 457200 w 2037080"/>
              <a:gd name="connsiteY0-362" fmla="*/ 0 h 2400300"/>
              <a:gd name="connsiteX1-363" fmla="*/ 0 w 2037080"/>
              <a:gd name="connsiteY1-364" fmla="*/ 1155700 h 2400300"/>
              <a:gd name="connsiteX2-365" fmla="*/ 355600 w 2037080"/>
              <a:gd name="connsiteY2-366" fmla="*/ 2095500 h 2400300"/>
              <a:gd name="connsiteX3-367" fmla="*/ 1041400 w 2037080"/>
              <a:gd name="connsiteY3-368" fmla="*/ 2400300 h 2400300"/>
              <a:gd name="connsiteX4-369" fmla="*/ 749300 w 2037080"/>
              <a:gd name="connsiteY4-370" fmla="*/ 1879600 h 2400300"/>
              <a:gd name="connsiteX5-371" fmla="*/ 1150620 w 2037080"/>
              <a:gd name="connsiteY5-372" fmla="*/ 960120 h 2400300"/>
              <a:gd name="connsiteX6-373" fmla="*/ 2037080 w 2037080"/>
              <a:gd name="connsiteY6-374" fmla="*/ 254000 h 2400300"/>
              <a:gd name="connsiteX7-375" fmla="*/ 1270000 w 2037080"/>
              <a:gd name="connsiteY7-376" fmla="*/ 330200 h 2400300"/>
              <a:gd name="connsiteX8-377" fmla="*/ 457200 w 2037080"/>
              <a:gd name="connsiteY8-378" fmla="*/ 0 h 2400300"/>
              <a:gd name="connsiteX0-379" fmla="*/ 457200 w 2037080"/>
              <a:gd name="connsiteY0-380" fmla="*/ 0 h 2400300"/>
              <a:gd name="connsiteX1-381" fmla="*/ 0 w 2037080"/>
              <a:gd name="connsiteY1-382" fmla="*/ 1155700 h 2400300"/>
              <a:gd name="connsiteX2-383" fmla="*/ 355600 w 2037080"/>
              <a:gd name="connsiteY2-384" fmla="*/ 2095500 h 2400300"/>
              <a:gd name="connsiteX3-385" fmla="*/ 1041400 w 2037080"/>
              <a:gd name="connsiteY3-386" fmla="*/ 2400300 h 2400300"/>
              <a:gd name="connsiteX4-387" fmla="*/ 749300 w 2037080"/>
              <a:gd name="connsiteY4-388" fmla="*/ 1879600 h 2400300"/>
              <a:gd name="connsiteX5-389" fmla="*/ 1150620 w 2037080"/>
              <a:gd name="connsiteY5-390" fmla="*/ 960120 h 2400300"/>
              <a:gd name="connsiteX6-391" fmla="*/ 2037080 w 2037080"/>
              <a:gd name="connsiteY6-392" fmla="*/ 254000 h 2400300"/>
              <a:gd name="connsiteX7-393" fmla="*/ 1270000 w 2037080"/>
              <a:gd name="connsiteY7-394" fmla="*/ 330200 h 2400300"/>
              <a:gd name="connsiteX8-395" fmla="*/ 457200 w 2037080"/>
              <a:gd name="connsiteY8-396" fmla="*/ 0 h 2400300"/>
              <a:gd name="connsiteX0-397" fmla="*/ 457200 w 2037080"/>
              <a:gd name="connsiteY0-398" fmla="*/ 0 h 2400300"/>
              <a:gd name="connsiteX1-399" fmla="*/ 0 w 2037080"/>
              <a:gd name="connsiteY1-400" fmla="*/ 1155700 h 2400300"/>
              <a:gd name="connsiteX2-401" fmla="*/ 355600 w 2037080"/>
              <a:gd name="connsiteY2-402" fmla="*/ 2095500 h 2400300"/>
              <a:gd name="connsiteX3-403" fmla="*/ 1041400 w 2037080"/>
              <a:gd name="connsiteY3-404" fmla="*/ 2400300 h 2400300"/>
              <a:gd name="connsiteX4-405" fmla="*/ 749300 w 2037080"/>
              <a:gd name="connsiteY4-406" fmla="*/ 1879600 h 2400300"/>
              <a:gd name="connsiteX5-407" fmla="*/ 1150620 w 2037080"/>
              <a:gd name="connsiteY5-408" fmla="*/ 960120 h 2400300"/>
              <a:gd name="connsiteX6-409" fmla="*/ 2037080 w 2037080"/>
              <a:gd name="connsiteY6-410" fmla="*/ 254000 h 2400300"/>
              <a:gd name="connsiteX7-411" fmla="*/ 1270000 w 2037080"/>
              <a:gd name="connsiteY7-412" fmla="*/ 330200 h 2400300"/>
              <a:gd name="connsiteX8-413" fmla="*/ 457200 w 2037080"/>
              <a:gd name="connsiteY8-414" fmla="*/ 0 h 2400300"/>
              <a:gd name="connsiteX0-415" fmla="*/ 457200 w 2037080"/>
              <a:gd name="connsiteY0-416" fmla="*/ 0 h 2400300"/>
              <a:gd name="connsiteX1-417" fmla="*/ 0 w 2037080"/>
              <a:gd name="connsiteY1-418" fmla="*/ 1155700 h 2400300"/>
              <a:gd name="connsiteX2-419" fmla="*/ 355600 w 2037080"/>
              <a:gd name="connsiteY2-420" fmla="*/ 2095500 h 2400300"/>
              <a:gd name="connsiteX3-421" fmla="*/ 1041400 w 2037080"/>
              <a:gd name="connsiteY3-422" fmla="*/ 2400300 h 2400300"/>
              <a:gd name="connsiteX4-423" fmla="*/ 734060 w 2037080"/>
              <a:gd name="connsiteY4-424" fmla="*/ 1772920 h 2400300"/>
              <a:gd name="connsiteX5-425" fmla="*/ 1150620 w 2037080"/>
              <a:gd name="connsiteY5-426" fmla="*/ 960120 h 2400300"/>
              <a:gd name="connsiteX6-427" fmla="*/ 2037080 w 2037080"/>
              <a:gd name="connsiteY6-428" fmla="*/ 254000 h 2400300"/>
              <a:gd name="connsiteX7-429" fmla="*/ 1270000 w 2037080"/>
              <a:gd name="connsiteY7-430" fmla="*/ 330200 h 2400300"/>
              <a:gd name="connsiteX8-431" fmla="*/ 457200 w 2037080"/>
              <a:gd name="connsiteY8-432" fmla="*/ 0 h 2400300"/>
              <a:gd name="connsiteX0-433" fmla="*/ 457200 w 2037080"/>
              <a:gd name="connsiteY0-434" fmla="*/ 0 h 2400300"/>
              <a:gd name="connsiteX1-435" fmla="*/ 0 w 2037080"/>
              <a:gd name="connsiteY1-436" fmla="*/ 1155700 h 2400300"/>
              <a:gd name="connsiteX2-437" fmla="*/ 355600 w 2037080"/>
              <a:gd name="connsiteY2-438" fmla="*/ 2095500 h 2400300"/>
              <a:gd name="connsiteX3-439" fmla="*/ 1041400 w 2037080"/>
              <a:gd name="connsiteY3-440" fmla="*/ 2400300 h 2400300"/>
              <a:gd name="connsiteX4-441" fmla="*/ 734060 w 2037080"/>
              <a:gd name="connsiteY4-442" fmla="*/ 1772920 h 2400300"/>
              <a:gd name="connsiteX5-443" fmla="*/ 1150620 w 2037080"/>
              <a:gd name="connsiteY5-444" fmla="*/ 960120 h 2400300"/>
              <a:gd name="connsiteX6-445" fmla="*/ 2037080 w 2037080"/>
              <a:gd name="connsiteY6-446" fmla="*/ 254000 h 2400300"/>
              <a:gd name="connsiteX7-447" fmla="*/ 1270000 w 2037080"/>
              <a:gd name="connsiteY7-448" fmla="*/ 330200 h 2400300"/>
              <a:gd name="connsiteX8-449" fmla="*/ 457200 w 2037080"/>
              <a:gd name="connsiteY8-450" fmla="*/ 0 h 2400300"/>
              <a:gd name="connsiteX0-451" fmla="*/ 457200 w 2037080"/>
              <a:gd name="connsiteY0-452" fmla="*/ 0 h 2400300"/>
              <a:gd name="connsiteX1-453" fmla="*/ 0 w 2037080"/>
              <a:gd name="connsiteY1-454" fmla="*/ 1155700 h 2400300"/>
              <a:gd name="connsiteX2-455" fmla="*/ 355600 w 2037080"/>
              <a:gd name="connsiteY2-456" fmla="*/ 2095500 h 2400300"/>
              <a:gd name="connsiteX3-457" fmla="*/ 1041400 w 2037080"/>
              <a:gd name="connsiteY3-458" fmla="*/ 2400300 h 2400300"/>
              <a:gd name="connsiteX4-459" fmla="*/ 734060 w 2037080"/>
              <a:gd name="connsiteY4-460" fmla="*/ 1772920 h 2400300"/>
              <a:gd name="connsiteX5-461" fmla="*/ 1150620 w 2037080"/>
              <a:gd name="connsiteY5-462" fmla="*/ 960120 h 2400300"/>
              <a:gd name="connsiteX6-463" fmla="*/ 2037080 w 2037080"/>
              <a:gd name="connsiteY6-464" fmla="*/ 254000 h 2400300"/>
              <a:gd name="connsiteX7-465" fmla="*/ 1270000 w 2037080"/>
              <a:gd name="connsiteY7-466" fmla="*/ 330200 h 2400300"/>
              <a:gd name="connsiteX8-467" fmla="*/ 457200 w 2037080"/>
              <a:gd name="connsiteY8-468" fmla="*/ 0 h 2400300"/>
              <a:gd name="connsiteX0-469" fmla="*/ 457200 w 2037080"/>
              <a:gd name="connsiteY0-470" fmla="*/ 0 h 2400300"/>
              <a:gd name="connsiteX1-471" fmla="*/ 0 w 2037080"/>
              <a:gd name="connsiteY1-472" fmla="*/ 1155700 h 2400300"/>
              <a:gd name="connsiteX2-473" fmla="*/ 355600 w 2037080"/>
              <a:gd name="connsiteY2-474" fmla="*/ 2095500 h 2400300"/>
              <a:gd name="connsiteX3-475" fmla="*/ 1041400 w 2037080"/>
              <a:gd name="connsiteY3-476" fmla="*/ 2400300 h 2400300"/>
              <a:gd name="connsiteX4-477" fmla="*/ 734060 w 2037080"/>
              <a:gd name="connsiteY4-478" fmla="*/ 1772920 h 2400300"/>
              <a:gd name="connsiteX5-479" fmla="*/ 1150620 w 2037080"/>
              <a:gd name="connsiteY5-480" fmla="*/ 960120 h 2400300"/>
              <a:gd name="connsiteX6-481" fmla="*/ 2037080 w 2037080"/>
              <a:gd name="connsiteY6-482" fmla="*/ 254000 h 2400300"/>
              <a:gd name="connsiteX7-483" fmla="*/ 1270000 w 2037080"/>
              <a:gd name="connsiteY7-484" fmla="*/ 330200 h 2400300"/>
              <a:gd name="connsiteX8-485" fmla="*/ 457200 w 2037080"/>
              <a:gd name="connsiteY8-486" fmla="*/ 0 h 2400300"/>
              <a:gd name="connsiteX0-487" fmla="*/ 457200 w 2037080"/>
              <a:gd name="connsiteY0-488" fmla="*/ 0 h 2400300"/>
              <a:gd name="connsiteX1-489" fmla="*/ 0 w 2037080"/>
              <a:gd name="connsiteY1-490" fmla="*/ 1155700 h 2400300"/>
              <a:gd name="connsiteX2-491" fmla="*/ 355600 w 2037080"/>
              <a:gd name="connsiteY2-492" fmla="*/ 2095500 h 2400300"/>
              <a:gd name="connsiteX3-493" fmla="*/ 1041400 w 2037080"/>
              <a:gd name="connsiteY3-494" fmla="*/ 2400300 h 2400300"/>
              <a:gd name="connsiteX4-495" fmla="*/ 734060 w 2037080"/>
              <a:gd name="connsiteY4-496" fmla="*/ 1772920 h 2400300"/>
              <a:gd name="connsiteX5-497" fmla="*/ 1150620 w 2037080"/>
              <a:gd name="connsiteY5-498" fmla="*/ 960120 h 2400300"/>
              <a:gd name="connsiteX6-499" fmla="*/ 2037080 w 2037080"/>
              <a:gd name="connsiteY6-500" fmla="*/ 254000 h 2400300"/>
              <a:gd name="connsiteX7-501" fmla="*/ 1280160 w 2037080"/>
              <a:gd name="connsiteY7-502" fmla="*/ 360680 h 2400300"/>
              <a:gd name="connsiteX8-503" fmla="*/ 457200 w 2037080"/>
              <a:gd name="connsiteY8-504" fmla="*/ 0 h 2400300"/>
              <a:gd name="connsiteX0-505" fmla="*/ 457200 w 2037080"/>
              <a:gd name="connsiteY0-506" fmla="*/ 0 h 2400300"/>
              <a:gd name="connsiteX1-507" fmla="*/ 0 w 2037080"/>
              <a:gd name="connsiteY1-508" fmla="*/ 1155700 h 2400300"/>
              <a:gd name="connsiteX2-509" fmla="*/ 355600 w 2037080"/>
              <a:gd name="connsiteY2-510" fmla="*/ 2095500 h 2400300"/>
              <a:gd name="connsiteX3-511" fmla="*/ 1041400 w 2037080"/>
              <a:gd name="connsiteY3-512" fmla="*/ 2400300 h 2400300"/>
              <a:gd name="connsiteX4-513" fmla="*/ 734060 w 2037080"/>
              <a:gd name="connsiteY4-514" fmla="*/ 1772920 h 2400300"/>
              <a:gd name="connsiteX5-515" fmla="*/ 1150620 w 2037080"/>
              <a:gd name="connsiteY5-516" fmla="*/ 960120 h 2400300"/>
              <a:gd name="connsiteX6-517" fmla="*/ 2037080 w 2037080"/>
              <a:gd name="connsiteY6-518" fmla="*/ 254000 h 2400300"/>
              <a:gd name="connsiteX7-519" fmla="*/ 1280160 w 2037080"/>
              <a:gd name="connsiteY7-520" fmla="*/ 360680 h 2400300"/>
              <a:gd name="connsiteX8-521" fmla="*/ 457200 w 2037080"/>
              <a:gd name="connsiteY8-522" fmla="*/ 0 h 2400300"/>
              <a:gd name="connsiteX0-523" fmla="*/ 457200 w 2037080"/>
              <a:gd name="connsiteY0-524" fmla="*/ 0 h 2400300"/>
              <a:gd name="connsiteX1-525" fmla="*/ 0 w 2037080"/>
              <a:gd name="connsiteY1-526" fmla="*/ 1155700 h 2400300"/>
              <a:gd name="connsiteX2-527" fmla="*/ 355600 w 2037080"/>
              <a:gd name="connsiteY2-528" fmla="*/ 2095500 h 2400300"/>
              <a:gd name="connsiteX3-529" fmla="*/ 1041400 w 2037080"/>
              <a:gd name="connsiteY3-530" fmla="*/ 2400300 h 2400300"/>
              <a:gd name="connsiteX4-531" fmla="*/ 734060 w 2037080"/>
              <a:gd name="connsiteY4-532" fmla="*/ 1772920 h 2400300"/>
              <a:gd name="connsiteX5-533" fmla="*/ 1150620 w 2037080"/>
              <a:gd name="connsiteY5-534" fmla="*/ 960120 h 2400300"/>
              <a:gd name="connsiteX6-535" fmla="*/ 2037080 w 2037080"/>
              <a:gd name="connsiteY6-536" fmla="*/ 254000 h 2400300"/>
              <a:gd name="connsiteX7-537" fmla="*/ 1280160 w 2037080"/>
              <a:gd name="connsiteY7-538" fmla="*/ 360680 h 2400300"/>
              <a:gd name="connsiteX8-539" fmla="*/ 457200 w 2037080"/>
              <a:gd name="connsiteY8-540" fmla="*/ 0 h 2400300"/>
              <a:gd name="connsiteX0-541" fmla="*/ 375920 w 1955800"/>
              <a:gd name="connsiteY0-542" fmla="*/ 0 h 2400300"/>
              <a:gd name="connsiteX1-543" fmla="*/ 0 w 1955800"/>
              <a:gd name="connsiteY1-544" fmla="*/ 1155700 h 2400300"/>
              <a:gd name="connsiteX2-545" fmla="*/ 274320 w 1955800"/>
              <a:gd name="connsiteY2-546" fmla="*/ 2095500 h 2400300"/>
              <a:gd name="connsiteX3-547" fmla="*/ 960120 w 1955800"/>
              <a:gd name="connsiteY3-548" fmla="*/ 2400300 h 2400300"/>
              <a:gd name="connsiteX4-549" fmla="*/ 652780 w 1955800"/>
              <a:gd name="connsiteY4-550" fmla="*/ 1772920 h 2400300"/>
              <a:gd name="connsiteX5-551" fmla="*/ 1069340 w 1955800"/>
              <a:gd name="connsiteY5-552" fmla="*/ 960120 h 2400300"/>
              <a:gd name="connsiteX6-553" fmla="*/ 1955800 w 1955800"/>
              <a:gd name="connsiteY6-554" fmla="*/ 254000 h 2400300"/>
              <a:gd name="connsiteX7-555" fmla="*/ 1198880 w 1955800"/>
              <a:gd name="connsiteY7-556" fmla="*/ 360680 h 2400300"/>
              <a:gd name="connsiteX8-557" fmla="*/ 375920 w 1955800"/>
              <a:gd name="connsiteY8-558" fmla="*/ 0 h 2400300"/>
              <a:gd name="connsiteX0-559" fmla="*/ 375920 w 1955800"/>
              <a:gd name="connsiteY0-560" fmla="*/ 0 h 2400300"/>
              <a:gd name="connsiteX1-561" fmla="*/ 0 w 1955800"/>
              <a:gd name="connsiteY1-562" fmla="*/ 1155700 h 2400300"/>
              <a:gd name="connsiteX2-563" fmla="*/ 274320 w 1955800"/>
              <a:gd name="connsiteY2-564" fmla="*/ 2095500 h 2400300"/>
              <a:gd name="connsiteX3-565" fmla="*/ 960120 w 1955800"/>
              <a:gd name="connsiteY3-566" fmla="*/ 2400300 h 2400300"/>
              <a:gd name="connsiteX4-567" fmla="*/ 652780 w 1955800"/>
              <a:gd name="connsiteY4-568" fmla="*/ 1772920 h 2400300"/>
              <a:gd name="connsiteX5-569" fmla="*/ 1069340 w 1955800"/>
              <a:gd name="connsiteY5-570" fmla="*/ 960120 h 2400300"/>
              <a:gd name="connsiteX6-571" fmla="*/ 1955800 w 1955800"/>
              <a:gd name="connsiteY6-572" fmla="*/ 254000 h 2400300"/>
              <a:gd name="connsiteX7-573" fmla="*/ 1198880 w 1955800"/>
              <a:gd name="connsiteY7-574" fmla="*/ 360680 h 2400300"/>
              <a:gd name="connsiteX8-575" fmla="*/ 375920 w 1955800"/>
              <a:gd name="connsiteY8-576" fmla="*/ 0 h 2400300"/>
              <a:gd name="connsiteX0-577" fmla="*/ 380807 w 1960687"/>
              <a:gd name="connsiteY0-578" fmla="*/ 0 h 2400300"/>
              <a:gd name="connsiteX1-579" fmla="*/ 4887 w 1960687"/>
              <a:gd name="connsiteY1-580" fmla="*/ 1155700 h 2400300"/>
              <a:gd name="connsiteX2-581" fmla="*/ 279207 w 1960687"/>
              <a:gd name="connsiteY2-582" fmla="*/ 2095500 h 2400300"/>
              <a:gd name="connsiteX3-583" fmla="*/ 965007 w 1960687"/>
              <a:gd name="connsiteY3-584" fmla="*/ 2400300 h 2400300"/>
              <a:gd name="connsiteX4-585" fmla="*/ 657667 w 1960687"/>
              <a:gd name="connsiteY4-586" fmla="*/ 1772920 h 2400300"/>
              <a:gd name="connsiteX5-587" fmla="*/ 1074227 w 1960687"/>
              <a:gd name="connsiteY5-588" fmla="*/ 960120 h 2400300"/>
              <a:gd name="connsiteX6-589" fmla="*/ 1960687 w 1960687"/>
              <a:gd name="connsiteY6-590" fmla="*/ 254000 h 2400300"/>
              <a:gd name="connsiteX7-591" fmla="*/ 1203767 w 1960687"/>
              <a:gd name="connsiteY7-592" fmla="*/ 360680 h 2400300"/>
              <a:gd name="connsiteX8-593" fmla="*/ 380807 w 1960687"/>
              <a:gd name="connsiteY8-594" fmla="*/ 0 h 2400300"/>
              <a:gd name="connsiteX0-595" fmla="*/ 380449 w 1960329"/>
              <a:gd name="connsiteY0-596" fmla="*/ 0 h 2400300"/>
              <a:gd name="connsiteX1-597" fmla="*/ 4529 w 1960329"/>
              <a:gd name="connsiteY1-598" fmla="*/ 1155700 h 2400300"/>
              <a:gd name="connsiteX2-599" fmla="*/ 299169 w 1960329"/>
              <a:gd name="connsiteY2-600" fmla="*/ 2049780 h 2400300"/>
              <a:gd name="connsiteX3-601" fmla="*/ 964649 w 1960329"/>
              <a:gd name="connsiteY3-602" fmla="*/ 2400300 h 2400300"/>
              <a:gd name="connsiteX4-603" fmla="*/ 657309 w 1960329"/>
              <a:gd name="connsiteY4-604" fmla="*/ 1772920 h 2400300"/>
              <a:gd name="connsiteX5-605" fmla="*/ 1073869 w 1960329"/>
              <a:gd name="connsiteY5-606" fmla="*/ 960120 h 2400300"/>
              <a:gd name="connsiteX6-607" fmla="*/ 1960329 w 1960329"/>
              <a:gd name="connsiteY6-608" fmla="*/ 254000 h 2400300"/>
              <a:gd name="connsiteX7-609" fmla="*/ 1203409 w 1960329"/>
              <a:gd name="connsiteY7-610" fmla="*/ 360680 h 2400300"/>
              <a:gd name="connsiteX8-611" fmla="*/ 380449 w 1960329"/>
              <a:gd name="connsiteY8-612" fmla="*/ 0 h 2400300"/>
              <a:gd name="connsiteX0-613" fmla="*/ 381934 w 1961814"/>
              <a:gd name="connsiteY0-614" fmla="*/ 0 h 2400300"/>
              <a:gd name="connsiteX1-615" fmla="*/ 6014 w 1961814"/>
              <a:gd name="connsiteY1-616" fmla="*/ 1155700 h 2400300"/>
              <a:gd name="connsiteX2-617" fmla="*/ 300654 w 1961814"/>
              <a:gd name="connsiteY2-618" fmla="*/ 2049780 h 2400300"/>
              <a:gd name="connsiteX3-619" fmla="*/ 966134 w 1961814"/>
              <a:gd name="connsiteY3-620" fmla="*/ 2400300 h 2400300"/>
              <a:gd name="connsiteX4-621" fmla="*/ 658794 w 1961814"/>
              <a:gd name="connsiteY4-622" fmla="*/ 1772920 h 2400300"/>
              <a:gd name="connsiteX5-623" fmla="*/ 1075354 w 1961814"/>
              <a:gd name="connsiteY5-624" fmla="*/ 960120 h 2400300"/>
              <a:gd name="connsiteX6-625" fmla="*/ 1961814 w 1961814"/>
              <a:gd name="connsiteY6-626" fmla="*/ 254000 h 2400300"/>
              <a:gd name="connsiteX7-627" fmla="*/ 1204894 w 1961814"/>
              <a:gd name="connsiteY7-628" fmla="*/ 360680 h 2400300"/>
              <a:gd name="connsiteX8-629" fmla="*/ 381934 w 1961814"/>
              <a:gd name="connsiteY8-630" fmla="*/ 0 h 2400300"/>
              <a:gd name="connsiteX0-631" fmla="*/ 381934 w 1961814"/>
              <a:gd name="connsiteY0-632" fmla="*/ 0 h 2400300"/>
              <a:gd name="connsiteX1-633" fmla="*/ 6014 w 1961814"/>
              <a:gd name="connsiteY1-634" fmla="*/ 1155700 h 2400300"/>
              <a:gd name="connsiteX2-635" fmla="*/ 300654 w 1961814"/>
              <a:gd name="connsiteY2-636" fmla="*/ 2049780 h 2400300"/>
              <a:gd name="connsiteX3-637" fmla="*/ 966134 w 1961814"/>
              <a:gd name="connsiteY3-638" fmla="*/ 2400300 h 2400300"/>
              <a:gd name="connsiteX4-639" fmla="*/ 658794 w 1961814"/>
              <a:gd name="connsiteY4-640" fmla="*/ 1772920 h 2400300"/>
              <a:gd name="connsiteX5-641" fmla="*/ 1075354 w 1961814"/>
              <a:gd name="connsiteY5-642" fmla="*/ 960120 h 2400300"/>
              <a:gd name="connsiteX6-643" fmla="*/ 1961814 w 1961814"/>
              <a:gd name="connsiteY6-644" fmla="*/ 254000 h 2400300"/>
              <a:gd name="connsiteX7-645" fmla="*/ 1204894 w 1961814"/>
              <a:gd name="connsiteY7-646" fmla="*/ 360680 h 2400300"/>
              <a:gd name="connsiteX8-647" fmla="*/ 381934 w 1961814"/>
              <a:gd name="connsiteY8-648" fmla="*/ 0 h 2400300"/>
              <a:gd name="connsiteX0-649" fmla="*/ 381934 w 1961814"/>
              <a:gd name="connsiteY0-650" fmla="*/ 0 h 2415540"/>
              <a:gd name="connsiteX1-651" fmla="*/ 6014 w 1961814"/>
              <a:gd name="connsiteY1-652" fmla="*/ 1155700 h 2415540"/>
              <a:gd name="connsiteX2-653" fmla="*/ 300654 w 1961814"/>
              <a:gd name="connsiteY2-654" fmla="*/ 2049780 h 2415540"/>
              <a:gd name="connsiteX3-655" fmla="*/ 930574 w 1961814"/>
              <a:gd name="connsiteY3-656" fmla="*/ 2415540 h 2415540"/>
              <a:gd name="connsiteX4-657" fmla="*/ 658794 w 1961814"/>
              <a:gd name="connsiteY4-658" fmla="*/ 1772920 h 2415540"/>
              <a:gd name="connsiteX5-659" fmla="*/ 1075354 w 1961814"/>
              <a:gd name="connsiteY5-660" fmla="*/ 960120 h 2415540"/>
              <a:gd name="connsiteX6-661" fmla="*/ 1961814 w 1961814"/>
              <a:gd name="connsiteY6-662" fmla="*/ 254000 h 2415540"/>
              <a:gd name="connsiteX7-663" fmla="*/ 1204894 w 1961814"/>
              <a:gd name="connsiteY7-664" fmla="*/ 360680 h 2415540"/>
              <a:gd name="connsiteX8-665" fmla="*/ 381934 w 1961814"/>
              <a:gd name="connsiteY8-666" fmla="*/ 0 h 2415540"/>
              <a:gd name="connsiteX0-667" fmla="*/ 381934 w 1961814"/>
              <a:gd name="connsiteY0-668" fmla="*/ 0 h 2415540"/>
              <a:gd name="connsiteX1-669" fmla="*/ 6014 w 1961814"/>
              <a:gd name="connsiteY1-670" fmla="*/ 1155700 h 2415540"/>
              <a:gd name="connsiteX2-671" fmla="*/ 300654 w 1961814"/>
              <a:gd name="connsiteY2-672" fmla="*/ 2049780 h 2415540"/>
              <a:gd name="connsiteX3-673" fmla="*/ 930574 w 1961814"/>
              <a:gd name="connsiteY3-674" fmla="*/ 2415540 h 2415540"/>
              <a:gd name="connsiteX4-675" fmla="*/ 658794 w 1961814"/>
              <a:gd name="connsiteY4-676" fmla="*/ 1772920 h 2415540"/>
              <a:gd name="connsiteX5-677" fmla="*/ 1075354 w 1961814"/>
              <a:gd name="connsiteY5-678" fmla="*/ 960120 h 2415540"/>
              <a:gd name="connsiteX6-679" fmla="*/ 1961814 w 1961814"/>
              <a:gd name="connsiteY6-680" fmla="*/ 254000 h 2415540"/>
              <a:gd name="connsiteX7-681" fmla="*/ 1204894 w 1961814"/>
              <a:gd name="connsiteY7-682" fmla="*/ 360680 h 2415540"/>
              <a:gd name="connsiteX8-683" fmla="*/ 381934 w 1961814"/>
              <a:gd name="connsiteY8-684" fmla="*/ 0 h 2415540"/>
              <a:gd name="connsiteX0-685" fmla="*/ 381934 w 1961814"/>
              <a:gd name="connsiteY0-686" fmla="*/ 0 h 2415540"/>
              <a:gd name="connsiteX1-687" fmla="*/ 6014 w 1961814"/>
              <a:gd name="connsiteY1-688" fmla="*/ 1155700 h 2415540"/>
              <a:gd name="connsiteX2-689" fmla="*/ 300654 w 1961814"/>
              <a:gd name="connsiteY2-690" fmla="*/ 2049780 h 2415540"/>
              <a:gd name="connsiteX3-691" fmla="*/ 930574 w 1961814"/>
              <a:gd name="connsiteY3-692" fmla="*/ 2415540 h 2415540"/>
              <a:gd name="connsiteX4-693" fmla="*/ 658794 w 1961814"/>
              <a:gd name="connsiteY4-694" fmla="*/ 1772920 h 2415540"/>
              <a:gd name="connsiteX5-695" fmla="*/ 1075354 w 1961814"/>
              <a:gd name="connsiteY5-696" fmla="*/ 960120 h 2415540"/>
              <a:gd name="connsiteX6-697" fmla="*/ 1961814 w 1961814"/>
              <a:gd name="connsiteY6-698" fmla="*/ 254000 h 2415540"/>
              <a:gd name="connsiteX7-699" fmla="*/ 1204894 w 1961814"/>
              <a:gd name="connsiteY7-700" fmla="*/ 360680 h 2415540"/>
              <a:gd name="connsiteX8-701" fmla="*/ 381934 w 1961814"/>
              <a:gd name="connsiteY8-702" fmla="*/ 0 h 2415540"/>
              <a:gd name="connsiteX0-703" fmla="*/ 381934 w 1961814"/>
              <a:gd name="connsiteY0-704" fmla="*/ 0 h 2415540"/>
              <a:gd name="connsiteX1-705" fmla="*/ 6014 w 1961814"/>
              <a:gd name="connsiteY1-706" fmla="*/ 1155700 h 2415540"/>
              <a:gd name="connsiteX2-707" fmla="*/ 300654 w 1961814"/>
              <a:gd name="connsiteY2-708" fmla="*/ 2049780 h 2415540"/>
              <a:gd name="connsiteX3-709" fmla="*/ 930574 w 1961814"/>
              <a:gd name="connsiteY3-710" fmla="*/ 2415540 h 2415540"/>
              <a:gd name="connsiteX4-711" fmla="*/ 658794 w 1961814"/>
              <a:gd name="connsiteY4-712" fmla="*/ 1772920 h 2415540"/>
              <a:gd name="connsiteX5-713" fmla="*/ 1075354 w 1961814"/>
              <a:gd name="connsiteY5-714" fmla="*/ 960120 h 2415540"/>
              <a:gd name="connsiteX6-715" fmla="*/ 1961814 w 1961814"/>
              <a:gd name="connsiteY6-716" fmla="*/ 254000 h 2415540"/>
              <a:gd name="connsiteX7-717" fmla="*/ 1204894 w 1961814"/>
              <a:gd name="connsiteY7-718" fmla="*/ 360680 h 2415540"/>
              <a:gd name="connsiteX8-719" fmla="*/ 381934 w 1961814"/>
              <a:gd name="connsiteY8-720" fmla="*/ 0 h 2415540"/>
              <a:gd name="connsiteX0-721" fmla="*/ 381934 w 1961814"/>
              <a:gd name="connsiteY0-722" fmla="*/ 0 h 2405380"/>
              <a:gd name="connsiteX1-723" fmla="*/ 6014 w 1961814"/>
              <a:gd name="connsiteY1-724" fmla="*/ 1155700 h 2405380"/>
              <a:gd name="connsiteX2-725" fmla="*/ 300654 w 1961814"/>
              <a:gd name="connsiteY2-726" fmla="*/ 2049780 h 2405380"/>
              <a:gd name="connsiteX3-727" fmla="*/ 935654 w 1961814"/>
              <a:gd name="connsiteY3-728" fmla="*/ 2405380 h 2405380"/>
              <a:gd name="connsiteX4-729" fmla="*/ 658794 w 1961814"/>
              <a:gd name="connsiteY4-730" fmla="*/ 1772920 h 2405380"/>
              <a:gd name="connsiteX5-731" fmla="*/ 1075354 w 1961814"/>
              <a:gd name="connsiteY5-732" fmla="*/ 960120 h 2405380"/>
              <a:gd name="connsiteX6-733" fmla="*/ 1961814 w 1961814"/>
              <a:gd name="connsiteY6-734" fmla="*/ 254000 h 2405380"/>
              <a:gd name="connsiteX7-735" fmla="*/ 1204894 w 1961814"/>
              <a:gd name="connsiteY7-736" fmla="*/ 360680 h 2405380"/>
              <a:gd name="connsiteX8-737" fmla="*/ 381934 w 1961814"/>
              <a:gd name="connsiteY8-738" fmla="*/ 0 h 2405380"/>
              <a:gd name="connsiteX0-739" fmla="*/ 381934 w 1961814"/>
              <a:gd name="connsiteY0-740" fmla="*/ 0 h 2405380"/>
              <a:gd name="connsiteX1-741" fmla="*/ 6014 w 1961814"/>
              <a:gd name="connsiteY1-742" fmla="*/ 1155700 h 2405380"/>
              <a:gd name="connsiteX2-743" fmla="*/ 300654 w 1961814"/>
              <a:gd name="connsiteY2-744" fmla="*/ 2049780 h 2405380"/>
              <a:gd name="connsiteX3-745" fmla="*/ 935654 w 1961814"/>
              <a:gd name="connsiteY3-746" fmla="*/ 2405380 h 2405380"/>
              <a:gd name="connsiteX4-747" fmla="*/ 658794 w 1961814"/>
              <a:gd name="connsiteY4-748" fmla="*/ 1772920 h 2405380"/>
              <a:gd name="connsiteX5-749" fmla="*/ 1075354 w 1961814"/>
              <a:gd name="connsiteY5-750" fmla="*/ 960120 h 2405380"/>
              <a:gd name="connsiteX6-751" fmla="*/ 1961814 w 1961814"/>
              <a:gd name="connsiteY6-752" fmla="*/ 254000 h 2405380"/>
              <a:gd name="connsiteX7-753" fmla="*/ 1204894 w 1961814"/>
              <a:gd name="connsiteY7-754" fmla="*/ 360680 h 2405380"/>
              <a:gd name="connsiteX8-755" fmla="*/ 381934 w 1961814"/>
              <a:gd name="connsiteY8-756" fmla="*/ 0 h 2405380"/>
              <a:gd name="connsiteX0-757" fmla="*/ 381934 w 1961814"/>
              <a:gd name="connsiteY0-758" fmla="*/ 0 h 2405380"/>
              <a:gd name="connsiteX1-759" fmla="*/ 6014 w 1961814"/>
              <a:gd name="connsiteY1-760" fmla="*/ 1155700 h 2405380"/>
              <a:gd name="connsiteX2-761" fmla="*/ 300654 w 1961814"/>
              <a:gd name="connsiteY2-762" fmla="*/ 2049780 h 2405380"/>
              <a:gd name="connsiteX3-763" fmla="*/ 935654 w 1961814"/>
              <a:gd name="connsiteY3-764" fmla="*/ 2405380 h 2405380"/>
              <a:gd name="connsiteX4-765" fmla="*/ 658794 w 1961814"/>
              <a:gd name="connsiteY4-766" fmla="*/ 1772920 h 2405380"/>
              <a:gd name="connsiteX5-767" fmla="*/ 1075354 w 1961814"/>
              <a:gd name="connsiteY5-768" fmla="*/ 960120 h 2405380"/>
              <a:gd name="connsiteX6-769" fmla="*/ 1961814 w 1961814"/>
              <a:gd name="connsiteY6-770" fmla="*/ 254000 h 2405380"/>
              <a:gd name="connsiteX7-771" fmla="*/ 1204894 w 1961814"/>
              <a:gd name="connsiteY7-772" fmla="*/ 360680 h 2405380"/>
              <a:gd name="connsiteX8-773" fmla="*/ 381934 w 1961814"/>
              <a:gd name="connsiteY8-774" fmla="*/ 0 h 2405380"/>
              <a:gd name="connsiteX0-775" fmla="*/ 381934 w 1961814"/>
              <a:gd name="connsiteY0-776" fmla="*/ 0 h 2405380"/>
              <a:gd name="connsiteX1-777" fmla="*/ 6014 w 1961814"/>
              <a:gd name="connsiteY1-778" fmla="*/ 1155700 h 2405380"/>
              <a:gd name="connsiteX2-779" fmla="*/ 300654 w 1961814"/>
              <a:gd name="connsiteY2-780" fmla="*/ 2049780 h 2405380"/>
              <a:gd name="connsiteX3-781" fmla="*/ 935654 w 1961814"/>
              <a:gd name="connsiteY3-782" fmla="*/ 2405380 h 2405380"/>
              <a:gd name="connsiteX4-783" fmla="*/ 658794 w 1961814"/>
              <a:gd name="connsiteY4-784" fmla="*/ 1772920 h 2405380"/>
              <a:gd name="connsiteX5-785" fmla="*/ 1075354 w 1961814"/>
              <a:gd name="connsiteY5-786" fmla="*/ 960120 h 2405380"/>
              <a:gd name="connsiteX6-787" fmla="*/ 1961814 w 1961814"/>
              <a:gd name="connsiteY6-788" fmla="*/ 254000 h 2405380"/>
              <a:gd name="connsiteX7-789" fmla="*/ 1204894 w 1961814"/>
              <a:gd name="connsiteY7-790" fmla="*/ 360680 h 2405380"/>
              <a:gd name="connsiteX8-791" fmla="*/ 381934 w 1961814"/>
              <a:gd name="connsiteY8-792" fmla="*/ 0 h 2405380"/>
              <a:gd name="connsiteX0-793" fmla="*/ 381934 w 1961814"/>
              <a:gd name="connsiteY0-794" fmla="*/ 0 h 2405380"/>
              <a:gd name="connsiteX1-795" fmla="*/ 6014 w 1961814"/>
              <a:gd name="connsiteY1-796" fmla="*/ 1155700 h 2405380"/>
              <a:gd name="connsiteX2-797" fmla="*/ 300654 w 1961814"/>
              <a:gd name="connsiteY2-798" fmla="*/ 2029460 h 2405380"/>
              <a:gd name="connsiteX3-799" fmla="*/ 935654 w 1961814"/>
              <a:gd name="connsiteY3-800" fmla="*/ 2405380 h 2405380"/>
              <a:gd name="connsiteX4-801" fmla="*/ 658794 w 1961814"/>
              <a:gd name="connsiteY4-802" fmla="*/ 1772920 h 2405380"/>
              <a:gd name="connsiteX5-803" fmla="*/ 1075354 w 1961814"/>
              <a:gd name="connsiteY5-804" fmla="*/ 960120 h 2405380"/>
              <a:gd name="connsiteX6-805" fmla="*/ 1961814 w 1961814"/>
              <a:gd name="connsiteY6-806" fmla="*/ 254000 h 2405380"/>
              <a:gd name="connsiteX7-807" fmla="*/ 1204894 w 1961814"/>
              <a:gd name="connsiteY7-808" fmla="*/ 360680 h 2405380"/>
              <a:gd name="connsiteX8-809" fmla="*/ 381934 w 1961814"/>
              <a:gd name="connsiteY8-810" fmla="*/ 0 h 2405380"/>
              <a:gd name="connsiteX0-811" fmla="*/ 382076 w 1961956"/>
              <a:gd name="connsiteY0-812" fmla="*/ 0 h 2405380"/>
              <a:gd name="connsiteX1-813" fmla="*/ 6156 w 1961956"/>
              <a:gd name="connsiteY1-814" fmla="*/ 1155700 h 2405380"/>
              <a:gd name="connsiteX2-815" fmla="*/ 300796 w 1961956"/>
              <a:gd name="connsiteY2-816" fmla="*/ 2029460 h 2405380"/>
              <a:gd name="connsiteX3-817" fmla="*/ 935796 w 1961956"/>
              <a:gd name="connsiteY3-818" fmla="*/ 2405380 h 2405380"/>
              <a:gd name="connsiteX4-819" fmla="*/ 658936 w 1961956"/>
              <a:gd name="connsiteY4-820" fmla="*/ 1772920 h 2405380"/>
              <a:gd name="connsiteX5-821" fmla="*/ 1075496 w 1961956"/>
              <a:gd name="connsiteY5-822" fmla="*/ 960120 h 2405380"/>
              <a:gd name="connsiteX6-823" fmla="*/ 1961956 w 1961956"/>
              <a:gd name="connsiteY6-824" fmla="*/ 254000 h 2405380"/>
              <a:gd name="connsiteX7-825" fmla="*/ 1205036 w 1961956"/>
              <a:gd name="connsiteY7-826" fmla="*/ 360680 h 2405380"/>
              <a:gd name="connsiteX8-827" fmla="*/ 382076 w 1961956"/>
              <a:gd name="connsiteY8-828" fmla="*/ 0 h 2405380"/>
              <a:gd name="connsiteX0-829" fmla="*/ 382076 w 1961956"/>
              <a:gd name="connsiteY0-830" fmla="*/ 0 h 2405380"/>
              <a:gd name="connsiteX1-831" fmla="*/ 6156 w 1961956"/>
              <a:gd name="connsiteY1-832" fmla="*/ 1155700 h 2405380"/>
              <a:gd name="connsiteX2-833" fmla="*/ 300796 w 1961956"/>
              <a:gd name="connsiteY2-834" fmla="*/ 2029460 h 2405380"/>
              <a:gd name="connsiteX3-835" fmla="*/ 935796 w 1961956"/>
              <a:gd name="connsiteY3-836" fmla="*/ 2405380 h 2405380"/>
              <a:gd name="connsiteX4-837" fmla="*/ 658936 w 1961956"/>
              <a:gd name="connsiteY4-838" fmla="*/ 1772920 h 2405380"/>
              <a:gd name="connsiteX5-839" fmla="*/ 1075496 w 1961956"/>
              <a:gd name="connsiteY5-840" fmla="*/ 960120 h 2405380"/>
              <a:gd name="connsiteX6-841" fmla="*/ 1961956 w 1961956"/>
              <a:gd name="connsiteY6-842" fmla="*/ 254000 h 2405380"/>
              <a:gd name="connsiteX7-843" fmla="*/ 1205036 w 1961956"/>
              <a:gd name="connsiteY7-844" fmla="*/ 360680 h 2405380"/>
              <a:gd name="connsiteX8-845" fmla="*/ 382076 w 1961956"/>
              <a:gd name="connsiteY8-846" fmla="*/ 0 h 2405380"/>
              <a:gd name="connsiteX0-847" fmla="*/ 382076 w 1961956"/>
              <a:gd name="connsiteY0-848" fmla="*/ 0 h 2405380"/>
              <a:gd name="connsiteX1-849" fmla="*/ 6156 w 1961956"/>
              <a:gd name="connsiteY1-850" fmla="*/ 1155700 h 2405380"/>
              <a:gd name="connsiteX2-851" fmla="*/ 300796 w 1961956"/>
              <a:gd name="connsiteY2-852" fmla="*/ 2029460 h 2405380"/>
              <a:gd name="connsiteX3-853" fmla="*/ 935796 w 1961956"/>
              <a:gd name="connsiteY3-854" fmla="*/ 2405380 h 2405380"/>
              <a:gd name="connsiteX4-855" fmla="*/ 658936 w 1961956"/>
              <a:gd name="connsiteY4-856" fmla="*/ 1772920 h 2405380"/>
              <a:gd name="connsiteX5-857" fmla="*/ 1075496 w 1961956"/>
              <a:gd name="connsiteY5-858" fmla="*/ 960120 h 2405380"/>
              <a:gd name="connsiteX6-859" fmla="*/ 1961956 w 1961956"/>
              <a:gd name="connsiteY6-860" fmla="*/ 254000 h 2405380"/>
              <a:gd name="connsiteX7-861" fmla="*/ 1205036 w 1961956"/>
              <a:gd name="connsiteY7-862" fmla="*/ 360680 h 2405380"/>
              <a:gd name="connsiteX8-863" fmla="*/ 382076 w 1961956"/>
              <a:gd name="connsiteY8-864" fmla="*/ 0 h 2405380"/>
              <a:gd name="connsiteX0-865" fmla="*/ 382076 w 1961956"/>
              <a:gd name="connsiteY0-866" fmla="*/ 0 h 2405380"/>
              <a:gd name="connsiteX1-867" fmla="*/ 6156 w 1961956"/>
              <a:gd name="connsiteY1-868" fmla="*/ 1155700 h 2405380"/>
              <a:gd name="connsiteX2-869" fmla="*/ 300796 w 1961956"/>
              <a:gd name="connsiteY2-870" fmla="*/ 2029460 h 2405380"/>
              <a:gd name="connsiteX3-871" fmla="*/ 935796 w 1961956"/>
              <a:gd name="connsiteY3-872" fmla="*/ 2405380 h 2405380"/>
              <a:gd name="connsiteX4-873" fmla="*/ 658936 w 1961956"/>
              <a:gd name="connsiteY4-874" fmla="*/ 1767840 h 2405380"/>
              <a:gd name="connsiteX5-875" fmla="*/ 1075496 w 1961956"/>
              <a:gd name="connsiteY5-876" fmla="*/ 960120 h 2405380"/>
              <a:gd name="connsiteX6-877" fmla="*/ 1961956 w 1961956"/>
              <a:gd name="connsiteY6-878" fmla="*/ 254000 h 2405380"/>
              <a:gd name="connsiteX7-879" fmla="*/ 1205036 w 1961956"/>
              <a:gd name="connsiteY7-880" fmla="*/ 360680 h 2405380"/>
              <a:gd name="connsiteX8-881" fmla="*/ 382076 w 1961956"/>
              <a:gd name="connsiteY8-882" fmla="*/ 0 h 24053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961956" h="2405380">
                <a:moveTo>
                  <a:pt x="382076" y="0"/>
                </a:moveTo>
                <a:cubicBezTo>
                  <a:pt x="112836" y="471593"/>
                  <a:pt x="41716" y="770467"/>
                  <a:pt x="6156" y="1155700"/>
                </a:cubicBezTo>
                <a:cubicBezTo>
                  <a:pt x="-34484" y="1585807"/>
                  <a:pt x="133156" y="1833033"/>
                  <a:pt x="300796" y="2029460"/>
                </a:cubicBezTo>
                <a:cubicBezTo>
                  <a:pt x="553103" y="2308860"/>
                  <a:pt x="668249" y="2273300"/>
                  <a:pt x="935796" y="2405380"/>
                </a:cubicBezTo>
                <a:cubicBezTo>
                  <a:pt x="787629" y="2211493"/>
                  <a:pt x="695343" y="2175087"/>
                  <a:pt x="658936" y="1767840"/>
                </a:cubicBezTo>
                <a:cubicBezTo>
                  <a:pt x="689416" y="1500293"/>
                  <a:pt x="785936" y="1242907"/>
                  <a:pt x="1075496" y="960120"/>
                </a:cubicBezTo>
                <a:cubicBezTo>
                  <a:pt x="1333729" y="657013"/>
                  <a:pt x="1581803" y="506307"/>
                  <a:pt x="1961956" y="254000"/>
                </a:cubicBezTo>
                <a:cubicBezTo>
                  <a:pt x="1586036" y="347133"/>
                  <a:pt x="1459036" y="343747"/>
                  <a:pt x="1205036" y="360680"/>
                </a:cubicBezTo>
                <a:cubicBezTo>
                  <a:pt x="918863" y="342053"/>
                  <a:pt x="683489" y="298027"/>
                  <a:pt x="382076" y="0"/>
                </a:cubicBezTo>
                <a:close/>
              </a:path>
            </a:pathLst>
          </a:custGeom>
          <a:solidFill>
            <a:srgbClr val="81B3C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fontAlgn="base"/>
            <a:fld id="{8CF2BD3A-F9E1-4554-A80C-B0C68F4B7209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fontAlgn="base"/>
            <a:fld id="{17C0F92C-0DA6-4998-9C5F-5F57A390B60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6" descr="城市的地标&#10;&#10;描述已自动生成"/>
          <p:cNvPicPr>
            <a:picLocks noChangeAspect="1"/>
          </p:cNvPicPr>
          <p:nvPr userDrawn="1"/>
        </p:nvPicPr>
        <p:blipFill>
          <a:blip r:embed="rId2"/>
          <a:srcRect l="22221" r="23579"/>
          <a:stretch>
            <a:fillRect/>
          </a:stretch>
        </p:blipFill>
        <p:spPr>
          <a:xfrm>
            <a:off x="4962525" y="0"/>
            <a:ext cx="418147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7200900" cy="6858000"/>
          </a:xfrm>
          <a:prstGeom prst="rect">
            <a:avLst/>
          </a:prstGeom>
          <a:gradFill>
            <a:gsLst>
              <a:gs pos="69000">
                <a:srgbClr val="FFFFFF"/>
              </a:gs>
              <a:gs pos="87000">
                <a:srgbClr val="FFFFFF">
                  <a:alpha val="42000"/>
                </a:srgb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 dirty="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433388" y="871538"/>
            <a:ext cx="3648075" cy="852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4950" strike="noStrike" noProof="1" dirty="0">
                <a:latin typeface="中山行书百年纪念版" pitchFamily="49" charset="-122"/>
                <a:ea typeface="中山行书百年纪念版" pitchFamily="49" charset="-122"/>
                <a:cs typeface="书体坊郭沫若字体" pitchFamily="65" charset="-122"/>
              </a:rPr>
              <a:t>厚德博学</a:t>
            </a:r>
            <a:endParaRPr lang="zh-CN" altLang="en-US" sz="4950" strike="noStrike" noProof="1" dirty="0">
              <a:latin typeface="中山行书百年纪念版" pitchFamily="49" charset="-122"/>
              <a:ea typeface="中山行书百年纪念版" pitchFamily="49" charset="-122"/>
              <a:cs typeface="书体坊郭沫若字体" pitchFamily="65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76413" y="2314575"/>
            <a:ext cx="3648075" cy="852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4950" strike="noStrike" noProof="1" dirty="0">
                <a:latin typeface="中山行书百年纪念版" pitchFamily="49" charset="-122"/>
                <a:ea typeface="中山行书百年纪念版" pitchFamily="49" charset="-122"/>
                <a:cs typeface="书体坊郭沫若字体" pitchFamily="65" charset="-122"/>
              </a:rPr>
              <a:t>崇实去浮</a:t>
            </a:r>
            <a:endParaRPr lang="zh-CN" altLang="en-US" sz="4950" strike="noStrike" noProof="1" dirty="0">
              <a:latin typeface="中山行书百年纪念版" pitchFamily="49" charset="-122"/>
              <a:ea typeface="中山行书百年纪念版" pitchFamily="49" charset="-122"/>
              <a:cs typeface="书体坊郭沫若字体" pitchFamily="65" charset="-122"/>
            </a:endParaRPr>
          </a:p>
        </p:txBody>
      </p:sp>
      <p:sp>
        <p:nvSpPr>
          <p:cNvPr id="13318" name="文本框 10"/>
          <p:cNvSpPr txBox="1"/>
          <p:nvPr userDrawn="1"/>
        </p:nvSpPr>
        <p:spPr>
          <a:xfrm>
            <a:off x="552450" y="3856038"/>
            <a:ext cx="1443038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/>
            <a:r>
              <a:rPr lang="en-US" altLang="zh-CN" sz="3600" b="1" dirty="0">
                <a:latin typeface="Arial" panose="020B0604020202020204" pitchFamily="34" charset="0"/>
                <a:ea typeface="宋体" panose="02010600030101010101" pitchFamily="2" charset="-122"/>
              </a:rPr>
              <a:t>Part </a:t>
            </a:r>
            <a:endParaRPr lang="zh-CN" altLang="en-US" sz="36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47700" y="4686300"/>
            <a:ext cx="20478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图片包含 游戏机, 画, 房间&#10;&#10;描述已自动生成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" t="5828" r="3973" b="4484"/>
          <a:stretch>
            <a:fillRect/>
          </a:stretch>
        </p:blipFill>
        <p:spPr>
          <a:xfrm>
            <a:off x="114300" y="6070600"/>
            <a:ext cx="482202" cy="634999"/>
          </a:xfrm>
          <a:prstGeom prst="ellipse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fontAlgn="base"/>
            <a:fld id="{8CF2BD3A-F9E1-4554-A80C-B0C68F4B7209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fontAlgn="base"/>
            <a:fld id="{17C0F92C-0DA6-4998-9C5F-5F57A390B60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 userDrawn="1"/>
        </p:nvSpPr>
        <p:spPr>
          <a:xfrm>
            <a:off x="6110288" y="3090863"/>
            <a:ext cx="2709863" cy="3500438"/>
          </a:xfrm>
          <a:custGeom>
            <a:avLst/>
            <a:gdLst>
              <a:gd name="connsiteX0" fmla="*/ 3077634 w 3077634"/>
              <a:gd name="connsiteY0" fmla="*/ 1274790 h 2982940"/>
              <a:gd name="connsiteX1" fmla="*/ 2794000 w 3077634"/>
              <a:gd name="connsiteY1" fmla="*/ 2106640 h 2982940"/>
              <a:gd name="connsiteX2" fmla="*/ 2184400 w 3077634"/>
              <a:gd name="connsiteY2" fmla="*/ 2756456 h 2982940"/>
              <a:gd name="connsiteX3" fmla="*/ 1331384 w 3077634"/>
              <a:gd name="connsiteY3" fmla="*/ 2982940 h 2982940"/>
              <a:gd name="connsiteX4" fmla="*/ 0 w 3077634"/>
              <a:gd name="connsiteY4" fmla="*/ 2466473 h 2982940"/>
              <a:gd name="connsiteX5" fmla="*/ 836084 w 3077634"/>
              <a:gd name="connsiteY5" fmla="*/ 2544790 h 2982940"/>
              <a:gd name="connsiteX6" fmla="*/ 1627718 w 3077634"/>
              <a:gd name="connsiteY6" fmla="*/ 2216707 h 2982940"/>
              <a:gd name="connsiteX7" fmla="*/ 1921933 w 3077634"/>
              <a:gd name="connsiteY7" fmla="*/ 1530906 h 2982940"/>
              <a:gd name="connsiteX8" fmla="*/ 2353734 w 3077634"/>
              <a:gd name="connsiteY8" fmla="*/ 1704474 h 2982940"/>
              <a:gd name="connsiteX9" fmla="*/ 3077634 w 3077634"/>
              <a:gd name="connsiteY9" fmla="*/ 1274790 h 2982940"/>
              <a:gd name="connsiteX10" fmla="*/ 904610 w 3077634"/>
              <a:gd name="connsiteY10" fmla="*/ 0 h 2982940"/>
              <a:gd name="connsiteX11" fmla="*/ 1497143 w 3077634"/>
              <a:gd name="connsiteY11" fmla="*/ 299342 h 2982940"/>
              <a:gd name="connsiteX12" fmla="*/ 2439372 w 3077634"/>
              <a:gd name="connsiteY12" fmla="*/ 242015 h 2982940"/>
              <a:gd name="connsiteX13" fmla="*/ 1545269 w 3077634"/>
              <a:gd name="connsiteY13" fmla="*/ 973111 h 2982940"/>
              <a:gd name="connsiteX14" fmla="*/ 1189135 w 3077634"/>
              <a:gd name="connsiteY14" fmla="*/ 1666130 h 2982940"/>
              <a:gd name="connsiteX15" fmla="*/ 1455066 w 3077634"/>
              <a:gd name="connsiteY15" fmla="*/ 2343374 h 2982940"/>
              <a:gd name="connsiteX16" fmla="*/ 854389 w 3077634"/>
              <a:gd name="connsiteY16" fmla="*/ 2035365 h 2982940"/>
              <a:gd name="connsiteX17" fmla="*/ 515500 w 3077634"/>
              <a:gd name="connsiteY17" fmla="*/ 1273599 h 2982940"/>
              <a:gd name="connsiteX18" fmla="*/ 904610 w 3077634"/>
              <a:gd name="connsiteY18" fmla="*/ 0 h 298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77634" h="2982940">
                <a:moveTo>
                  <a:pt x="3077634" y="1274790"/>
                </a:moveTo>
                <a:cubicBezTo>
                  <a:pt x="2983089" y="1552073"/>
                  <a:pt x="2947812" y="1816656"/>
                  <a:pt x="2794000" y="2106640"/>
                </a:cubicBezTo>
                <a:cubicBezTo>
                  <a:pt x="2637367" y="2416378"/>
                  <a:pt x="2459566" y="2590651"/>
                  <a:pt x="2184400" y="2756456"/>
                </a:cubicBezTo>
                <a:cubicBezTo>
                  <a:pt x="1806927" y="2937784"/>
                  <a:pt x="1603023" y="2970945"/>
                  <a:pt x="1331384" y="2982940"/>
                </a:cubicBezTo>
                <a:cubicBezTo>
                  <a:pt x="817035" y="2953306"/>
                  <a:pt x="488949" y="2809373"/>
                  <a:pt x="0" y="2466473"/>
                </a:cubicBezTo>
                <a:cubicBezTo>
                  <a:pt x="302683" y="2536323"/>
                  <a:pt x="567268" y="2593474"/>
                  <a:pt x="836084" y="2544790"/>
                </a:cubicBezTo>
                <a:cubicBezTo>
                  <a:pt x="1171929" y="2541262"/>
                  <a:pt x="1279173" y="2525035"/>
                  <a:pt x="1627718" y="2216707"/>
                </a:cubicBezTo>
                <a:cubicBezTo>
                  <a:pt x="1773768" y="1965529"/>
                  <a:pt x="1843616" y="1959885"/>
                  <a:pt x="1921933" y="1530906"/>
                </a:cubicBezTo>
                <a:cubicBezTo>
                  <a:pt x="2142067" y="1741162"/>
                  <a:pt x="2197100" y="1680485"/>
                  <a:pt x="2353734" y="1704474"/>
                </a:cubicBezTo>
                <a:cubicBezTo>
                  <a:pt x="2832100" y="1595113"/>
                  <a:pt x="2899834" y="1439185"/>
                  <a:pt x="3077634" y="1274790"/>
                </a:cubicBezTo>
                <a:close/>
                <a:moveTo>
                  <a:pt x="904610" y="0"/>
                </a:moveTo>
                <a:cubicBezTo>
                  <a:pt x="1179732" y="228333"/>
                  <a:pt x="1288061" y="228489"/>
                  <a:pt x="1497143" y="299342"/>
                </a:cubicBezTo>
                <a:cubicBezTo>
                  <a:pt x="1880928" y="365182"/>
                  <a:pt x="2212644" y="266345"/>
                  <a:pt x="2439372" y="242015"/>
                </a:cubicBezTo>
                <a:cubicBezTo>
                  <a:pt x="2147406" y="485855"/>
                  <a:pt x="1832155" y="617511"/>
                  <a:pt x="1545269" y="973111"/>
                </a:cubicBezTo>
                <a:cubicBezTo>
                  <a:pt x="1335118" y="1158397"/>
                  <a:pt x="1241806" y="1430044"/>
                  <a:pt x="1189135" y="1666130"/>
                </a:cubicBezTo>
                <a:cubicBezTo>
                  <a:pt x="1189937" y="2042585"/>
                  <a:pt x="1288529" y="2125034"/>
                  <a:pt x="1455066" y="2343374"/>
                </a:cubicBezTo>
                <a:cubicBezTo>
                  <a:pt x="1241082" y="2298913"/>
                  <a:pt x="1093773" y="2273501"/>
                  <a:pt x="854389" y="2035365"/>
                </a:cubicBezTo>
                <a:cubicBezTo>
                  <a:pt x="638979" y="1792238"/>
                  <a:pt x="556920" y="1577686"/>
                  <a:pt x="515500" y="1273599"/>
                </a:cubicBezTo>
                <a:cubicBezTo>
                  <a:pt x="520391" y="766657"/>
                  <a:pt x="655244" y="425027"/>
                  <a:pt x="904610" y="0"/>
                </a:cubicBezTo>
                <a:close/>
              </a:path>
            </a:pathLst>
          </a:custGeom>
          <a:solidFill>
            <a:srgbClr val="81B3C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9" name="任意多边形: 形状 8"/>
          <p:cNvSpPr/>
          <p:nvPr userDrawn="1"/>
        </p:nvSpPr>
        <p:spPr>
          <a:xfrm rot="5400000">
            <a:off x="7181850" y="1539875"/>
            <a:ext cx="1471613" cy="2405063"/>
          </a:xfrm>
          <a:custGeom>
            <a:avLst/>
            <a:gdLst>
              <a:gd name="connsiteX0" fmla="*/ 457200 w 2032000"/>
              <a:gd name="connsiteY0" fmla="*/ 0 h 2400300"/>
              <a:gd name="connsiteX1" fmla="*/ 0 w 2032000"/>
              <a:gd name="connsiteY1" fmla="*/ 1155700 h 2400300"/>
              <a:gd name="connsiteX2" fmla="*/ 355600 w 2032000"/>
              <a:gd name="connsiteY2" fmla="*/ 2095500 h 2400300"/>
              <a:gd name="connsiteX3" fmla="*/ 1041400 w 2032000"/>
              <a:gd name="connsiteY3" fmla="*/ 2400300 h 2400300"/>
              <a:gd name="connsiteX4" fmla="*/ 749300 w 2032000"/>
              <a:gd name="connsiteY4" fmla="*/ 1879600 h 2400300"/>
              <a:gd name="connsiteX5" fmla="*/ 1079500 w 2032000"/>
              <a:gd name="connsiteY5" fmla="*/ 965200 h 2400300"/>
              <a:gd name="connsiteX6" fmla="*/ 2032000 w 2032000"/>
              <a:gd name="connsiteY6" fmla="*/ 279400 h 2400300"/>
              <a:gd name="connsiteX7" fmla="*/ 1270000 w 2032000"/>
              <a:gd name="connsiteY7" fmla="*/ 330200 h 2400300"/>
              <a:gd name="connsiteX8" fmla="*/ 457200 w 2032000"/>
              <a:gd name="connsiteY8" fmla="*/ 0 h 2400300"/>
              <a:gd name="connsiteX0-1" fmla="*/ 457200 w 2032000"/>
              <a:gd name="connsiteY0-2" fmla="*/ 0 h 2400300"/>
              <a:gd name="connsiteX1-3" fmla="*/ 0 w 2032000"/>
              <a:gd name="connsiteY1-4" fmla="*/ 1155700 h 2400300"/>
              <a:gd name="connsiteX2-5" fmla="*/ 355600 w 2032000"/>
              <a:gd name="connsiteY2-6" fmla="*/ 2095500 h 2400300"/>
              <a:gd name="connsiteX3-7" fmla="*/ 1041400 w 2032000"/>
              <a:gd name="connsiteY3-8" fmla="*/ 2400300 h 2400300"/>
              <a:gd name="connsiteX4-9" fmla="*/ 749300 w 2032000"/>
              <a:gd name="connsiteY4-10" fmla="*/ 1879600 h 2400300"/>
              <a:gd name="connsiteX5-11" fmla="*/ 1079500 w 2032000"/>
              <a:gd name="connsiteY5-12" fmla="*/ 965200 h 2400300"/>
              <a:gd name="connsiteX6-13" fmla="*/ 2032000 w 2032000"/>
              <a:gd name="connsiteY6-14" fmla="*/ 279400 h 2400300"/>
              <a:gd name="connsiteX7-15" fmla="*/ 1270000 w 2032000"/>
              <a:gd name="connsiteY7-16" fmla="*/ 330200 h 2400300"/>
              <a:gd name="connsiteX8-17" fmla="*/ 457200 w 2032000"/>
              <a:gd name="connsiteY8-18" fmla="*/ 0 h 2400300"/>
              <a:gd name="connsiteX0-19" fmla="*/ 457200 w 2032000"/>
              <a:gd name="connsiteY0-20" fmla="*/ 0 h 2400300"/>
              <a:gd name="connsiteX1-21" fmla="*/ 0 w 2032000"/>
              <a:gd name="connsiteY1-22" fmla="*/ 1155700 h 2400300"/>
              <a:gd name="connsiteX2-23" fmla="*/ 355600 w 2032000"/>
              <a:gd name="connsiteY2-24" fmla="*/ 2095500 h 2400300"/>
              <a:gd name="connsiteX3-25" fmla="*/ 1041400 w 2032000"/>
              <a:gd name="connsiteY3-26" fmla="*/ 2400300 h 2400300"/>
              <a:gd name="connsiteX4-27" fmla="*/ 749300 w 2032000"/>
              <a:gd name="connsiteY4-28" fmla="*/ 1879600 h 2400300"/>
              <a:gd name="connsiteX5-29" fmla="*/ 1079500 w 2032000"/>
              <a:gd name="connsiteY5-30" fmla="*/ 965200 h 2400300"/>
              <a:gd name="connsiteX6-31" fmla="*/ 2032000 w 2032000"/>
              <a:gd name="connsiteY6-32" fmla="*/ 279400 h 2400300"/>
              <a:gd name="connsiteX7-33" fmla="*/ 1270000 w 2032000"/>
              <a:gd name="connsiteY7-34" fmla="*/ 330200 h 2400300"/>
              <a:gd name="connsiteX8-35" fmla="*/ 457200 w 2032000"/>
              <a:gd name="connsiteY8-36" fmla="*/ 0 h 2400300"/>
              <a:gd name="connsiteX0-37" fmla="*/ 457200 w 2032000"/>
              <a:gd name="connsiteY0-38" fmla="*/ 0 h 2400300"/>
              <a:gd name="connsiteX1-39" fmla="*/ 0 w 2032000"/>
              <a:gd name="connsiteY1-40" fmla="*/ 1155700 h 2400300"/>
              <a:gd name="connsiteX2-41" fmla="*/ 355600 w 2032000"/>
              <a:gd name="connsiteY2-42" fmla="*/ 2095500 h 2400300"/>
              <a:gd name="connsiteX3-43" fmla="*/ 1041400 w 2032000"/>
              <a:gd name="connsiteY3-44" fmla="*/ 2400300 h 2400300"/>
              <a:gd name="connsiteX4-45" fmla="*/ 749300 w 2032000"/>
              <a:gd name="connsiteY4-46" fmla="*/ 1879600 h 2400300"/>
              <a:gd name="connsiteX5-47" fmla="*/ 1079500 w 2032000"/>
              <a:gd name="connsiteY5-48" fmla="*/ 965200 h 2400300"/>
              <a:gd name="connsiteX6-49" fmla="*/ 2032000 w 2032000"/>
              <a:gd name="connsiteY6-50" fmla="*/ 279400 h 2400300"/>
              <a:gd name="connsiteX7-51" fmla="*/ 1270000 w 2032000"/>
              <a:gd name="connsiteY7-52" fmla="*/ 330200 h 2400300"/>
              <a:gd name="connsiteX8-53" fmla="*/ 457200 w 2032000"/>
              <a:gd name="connsiteY8-54" fmla="*/ 0 h 2400300"/>
              <a:gd name="connsiteX0-55" fmla="*/ 457200 w 2032000"/>
              <a:gd name="connsiteY0-56" fmla="*/ 0 h 2400300"/>
              <a:gd name="connsiteX1-57" fmla="*/ 0 w 2032000"/>
              <a:gd name="connsiteY1-58" fmla="*/ 1155700 h 2400300"/>
              <a:gd name="connsiteX2-59" fmla="*/ 355600 w 2032000"/>
              <a:gd name="connsiteY2-60" fmla="*/ 2095500 h 2400300"/>
              <a:gd name="connsiteX3-61" fmla="*/ 1041400 w 2032000"/>
              <a:gd name="connsiteY3-62" fmla="*/ 2400300 h 2400300"/>
              <a:gd name="connsiteX4-63" fmla="*/ 749300 w 2032000"/>
              <a:gd name="connsiteY4-64" fmla="*/ 1879600 h 2400300"/>
              <a:gd name="connsiteX5-65" fmla="*/ 1079500 w 2032000"/>
              <a:gd name="connsiteY5-66" fmla="*/ 965200 h 2400300"/>
              <a:gd name="connsiteX6-67" fmla="*/ 2032000 w 2032000"/>
              <a:gd name="connsiteY6-68" fmla="*/ 279400 h 2400300"/>
              <a:gd name="connsiteX7-69" fmla="*/ 1270000 w 2032000"/>
              <a:gd name="connsiteY7-70" fmla="*/ 330200 h 2400300"/>
              <a:gd name="connsiteX8-71" fmla="*/ 457200 w 2032000"/>
              <a:gd name="connsiteY8-72" fmla="*/ 0 h 2400300"/>
              <a:gd name="connsiteX0-73" fmla="*/ 457200 w 2032000"/>
              <a:gd name="connsiteY0-74" fmla="*/ 0 h 2400300"/>
              <a:gd name="connsiteX1-75" fmla="*/ 0 w 2032000"/>
              <a:gd name="connsiteY1-76" fmla="*/ 1155700 h 2400300"/>
              <a:gd name="connsiteX2-77" fmla="*/ 355600 w 2032000"/>
              <a:gd name="connsiteY2-78" fmla="*/ 2095500 h 2400300"/>
              <a:gd name="connsiteX3-79" fmla="*/ 1041400 w 2032000"/>
              <a:gd name="connsiteY3-80" fmla="*/ 2400300 h 2400300"/>
              <a:gd name="connsiteX4-81" fmla="*/ 749300 w 2032000"/>
              <a:gd name="connsiteY4-82" fmla="*/ 1879600 h 2400300"/>
              <a:gd name="connsiteX5-83" fmla="*/ 1079500 w 2032000"/>
              <a:gd name="connsiteY5-84" fmla="*/ 965200 h 2400300"/>
              <a:gd name="connsiteX6-85" fmla="*/ 2032000 w 2032000"/>
              <a:gd name="connsiteY6-86" fmla="*/ 274320 h 2400300"/>
              <a:gd name="connsiteX7-87" fmla="*/ 1270000 w 2032000"/>
              <a:gd name="connsiteY7-88" fmla="*/ 330200 h 2400300"/>
              <a:gd name="connsiteX8-89" fmla="*/ 457200 w 2032000"/>
              <a:gd name="connsiteY8-90" fmla="*/ 0 h 2400300"/>
              <a:gd name="connsiteX0-91" fmla="*/ 457200 w 2037080"/>
              <a:gd name="connsiteY0-92" fmla="*/ 0 h 2400300"/>
              <a:gd name="connsiteX1-93" fmla="*/ 0 w 2037080"/>
              <a:gd name="connsiteY1-94" fmla="*/ 1155700 h 2400300"/>
              <a:gd name="connsiteX2-95" fmla="*/ 355600 w 2037080"/>
              <a:gd name="connsiteY2-96" fmla="*/ 2095500 h 2400300"/>
              <a:gd name="connsiteX3-97" fmla="*/ 1041400 w 2037080"/>
              <a:gd name="connsiteY3-98" fmla="*/ 2400300 h 2400300"/>
              <a:gd name="connsiteX4-99" fmla="*/ 749300 w 2037080"/>
              <a:gd name="connsiteY4-100" fmla="*/ 1879600 h 2400300"/>
              <a:gd name="connsiteX5-101" fmla="*/ 1079500 w 2037080"/>
              <a:gd name="connsiteY5-102" fmla="*/ 965200 h 2400300"/>
              <a:gd name="connsiteX6-103" fmla="*/ 2037080 w 2037080"/>
              <a:gd name="connsiteY6-104" fmla="*/ 254000 h 2400300"/>
              <a:gd name="connsiteX7-105" fmla="*/ 1270000 w 2037080"/>
              <a:gd name="connsiteY7-106" fmla="*/ 330200 h 2400300"/>
              <a:gd name="connsiteX8-107" fmla="*/ 457200 w 2037080"/>
              <a:gd name="connsiteY8-108" fmla="*/ 0 h 2400300"/>
              <a:gd name="connsiteX0-109" fmla="*/ 457200 w 2037080"/>
              <a:gd name="connsiteY0-110" fmla="*/ 0 h 2400300"/>
              <a:gd name="connsiteX1-111" fmla="*/ 0 w 2037080"/>
              <a:gd name="connsiteY1-112" fmla="*/ 1155700 h 2400300"/>
              <a:gd name="connsiteX2-113" fmla="*/ 355600 w 2037080"/>
              <a:gd name="connsiteY2-114" fmla="*/ 2095500 h 2400300"/>
              <a:gd name="connsiteX3-115" fmla="*/ 1041400 w 2037080"/>
              <a:gd name="connsiteY3-116" fmla="*/ 2400300 h 2400300"/>
              <a:gd name="connsiteX4-117" fmla="*/ 749300 w 2037080"/>
              <a:gd name="connsiteY4-118" fmla="*/ 1879600 h 2400300"/>
              <a:gd name="connsiteX5-119" fmla="*/ 1079500 w 2037080"/>
              <a:gd name="connsiteY5-120" fmla="*/ 965200 h 2400300"/>
              <a:gd name="connsiteX6-121" fmla="*/ 2037080 w 2037080"/>
              <a:gd name="connsiteY6-122" fmla="*/ 254000 h 2400300"/>
              <a:gd name="connsiteX7-123" fmla="*/ 1270000 w 2037080"/>
              <a:gd name="connsiteY7-124" fmla="*/ 330200 h 2400300"/>
              <a:gd name="connsiteX8-125" fmla="*/ 457200 w 2037080"/>
              <a:gd name="connsiteY8-126" fmla="*/ 0 h 2400300"/>
              <a:gd name="connsiteX0-127" fmla="*/ 457200 w 2037080"/>
              <a:gd name="connsiteY0-128" fmla="*/ 0 h 2400300"/>
              <a:gd name="connsiteX1-129" fmla="*/ 0 w 2037080"/>
              <a:gd name="connsiteY1-130" fmla="*/ 1155700 h 2400300"/>
              <a:gd name="connsiteX2-131" fmla="*/ 355600 w 2037080"/>
              <a:gd name="connsiteY2-132" fmla="*/ 2095500 h 2400300"/>
              <a:gd name="connsiteX3-133" fmla="*/ 1041400 w 2037080"/>
              <a:gd name="connsiteY3-134" fmla="*/ 2400300 h 2400300"/>
              <a:gd name="connsiteX4-135" fmla="*/ 749300 w 2037080"/>
              <a:gd name="connsiteY4-136" fmla="*/ 1879600 h 2400300"/>
              <a:gd name="connsiteX5-137" fmla="*/ 1079500 w 2037080"/>
              <a:gd name="connsiteY5-138" fmla="*/ 965200 h 2400300"/>
              <a:gd name="connsiteX6-139" fmla="*/ 2037080 w 2037080"/>
              <a:gd name="connsiteY6-140" fmla="*/ 254000 h 2400300"/>
              <a:gd name="connsiteX7-141" fmla="*/ 1270000 w 2037080"/>
              <a:gd name="connsiteY7-142" fmla="*/ 330200 h 2400300"/>
              <a:gd name="connsiteX8-143" fmla="*/ 457200 w 2037080"/>
              <a:gd name="connsiteY8-144" fmla="*/ 0 h 2400300"/>
              <a:gd name="connsiteX0-145" fmla="*/ 457200 w 2037080"/>
              <a:gd name="connsiteY0-146" fmla="*/ 0 h 2400300"/>
              <a:gd name="connsiteX1-147" fmla="*/ 0 w 2037080"/>
              <a:gd name="connsiteY1-148" fmla="*/ 1155700 h 2400300"/>
              <a:gd name="connsiteX2-149" fmla="*/ 355600 w 2037080"/>
              <a:gd name="connsiteY2-150" fmla="*/ 2095500 h 2400300"/>
              <a:gd name="connsiteX3-151" fmla="*/ 1041400 w 2037080"/>
              <a:gd name="connsiteY3-152" fmla="*/ 2400300 h 2400300"/>
              <a:gd name="connsiteX4-153" fmla="*/ 749300 w 2037080"/>
              <a:gd name="connsiteY4-154" fmla="*/ 1879600 h 2400300"/>
              <a:gd name="connsiteX5-155" fmla="*/ 1145540 w 2037080"/>
              <a:gd name="connsiteY5-156" fmla="*/ 970280 h 2400300"/>
              <a:gd name="connsiteX6-157" fmla="*/ 2037080 w 2037080"/>
              <a:gd name="connsiteY6-158" fmla="*/ 254000 h 2400300"/>
              <a:gd name="connsiteX7-159" fmla="*/ 1270000 w 2037080"/>
              <a:gd name="connsiteY7-160" fmla="*/ 330200 h 2400300"/>
              <a:gd name="connsiteX8-161" fmla="*/ 457200 w 2037080"/>
              <a:gd name="connsiteY8-162" fmla="*/ 0 h 2400300"/>
              <a:gd name="connsiteX0-163" fmla="*/ 457200 w 2037080"/>
              <a:gd name="connsiteY0-164" fmla="*/ 0 h 2400300"/>
              <a:gd name="connsiteX1-165" fmla="*/ 0 w 2037080"/>
              <a:gd name="connsiteY1-166" fmla="*/ 1155700 h 2400300"/>
              <a:gd name="connsiteX2-167" fmla="*/ 355600 w 2037080"/>
              <a:gd name="connsiteY2-168" fmla="*/ 2095500 h 2400300"/>
              <a:gd name="connsiteX3-169" fmla="*/ 1041400 w 2037080"/>
              <a:gd name="connsiteY3-170" fmla="*/ 2400300 h 2400300"/>
              <a:gd name="connsiteX4-171" fmla="*/ 749300 w 2037080"/>
              <a:gd name="connsiteY4-172" fmla="*/ 1879600 h 2400300"/>
              <a:gd name="connsiteX5-173" fmla="*/ 1145540 w 2037080"/>
              <a:gd name="connsiteY5-174" fmla="*/ 970280 h 2400300"/>
              <a:gd name="connsiteX6-175" fmla="*/ 2037080 w 2037080"/>
              <a:gd name="connsiteY6-176" fmla="*/ 254000 h 2400300"/>
              <a:gd name="connsiteX7-177" fmla="*/ 1270000 w 2037080"/>
              <a:gd name="connsiteY7-178" fmla="*/ 330200 h 2400300"/>
              <a:gd name="connsiteX8-179" fmla="*/ 457200 w 2037080"/>
              <a:gd name="connsiteY8-180" fmla="*/ 0 h 2400300"/>
              <a:gd name="connsiteX0-181" fmla="*/ 457200 w 2037080"/>
              <a:gd name="connsiteY0-182" fmla="*/ 0 h 2400300"/>
              <a:gd name="connsiteX1-183" fmla="*/ 0 w 2037080"/>
              <a:gd name="connsiteY1-184" fmla="*/ 1155700 h 2400300"/>
              <a:gd name="connsiteX2-185" fmla="*/ 355600 w 2037080"/>
              <a:gd name="connsiteY2-186" fmla="*/ 2095500 h 2400300"/>
              <a:gd name="connsiteX3-187" fmla="*/ 1041400 w 2037080"/>
              <a:gd name="connsiteY3-188" fmla="*/ 2400300 h 2400300"/>
              <a:gd name="connsiteX4-189" fmla="*/ 749300 w 2037080"/>
              <a:gd name="connsiteY4-190" fmla="*/ 1879600 h 2400300"/>
              <a:gd name="connsiteX5-191" fmla="*/ 1145540 w 2037080"/>
              <a:gd name="connsiteY5-192" fmla="*/ 970280 h 2400300"/>
              <a:gd name="connsiteX6-193" fmla="*/ 2037080 w 2037080"/>
              <a:gd name="connsiteY6-194" fmla="*/ 254000 h 2400300"/>
              <a:gd name="connsiteX7-195" fmla="*/ 1270000 w 2037080"/>
              <a:gd name="connsiteY7-196" fmla="*/ 330200 h 2400300"/>
              <a:gd name="connsiteX8-197" fmla="*/ 457200 w 2037080"/>
              <a:gd name="connsiteY8-198" fmla="*/ 0 h 2400300"/>
              <a:gd name="connsiteX0-199" fmla="*/ 457200 w 2037080"/>
              <a:gd name="connsiteY0-200" fmla="*/ 0 h 2400300"/>
              <a:gd name="connsiteX1-201" fmla="*/ 0 w 2037080"/>
              <a:gd name="connsiteY1-202" fmla="*/ 1155700 h 2400300"/>
              <a:gd name="connsiteX2-203" fmla="*/ 355600 w 2037080"/>
              <a:gd name="connsiteY2-204" fmla="*/ 2095500 h 2400300"/>
              <a:gd name="connsiteX3-205" fmla="*/ 1041400 w 2037080"/>
              <a:gd name="connsiteY3-206" fmla="*/ 2400300 h 2400300"/>
              <a:gd name="connsiteX4-207" fmla="*/ 749300 w 2037080"/>
              <a:gd name="connsiteY4-208" fmla="*/ 1879600 h 2400300"/>
              <a:gd name="connsiteX5-209" fmla="*/ 1145540 w 2037080"/>
              <a:gd name="connsiteY5-210" fmla="*/ 970280 h 2400300"/>
              <a:gd name="connsiteX6-211" fmla="*/ 2037080 w 2037080"/>
              <a:gd name="connsiteY6-212" fmla="*/ 254000 h 2400300"/>
              <a:gd name="connsiteX7-213" fmla="*/ 1270000 w 2037080"/>
              <a:gd name="connsiteY7-214" fmla="*/ 330200 h 2400300"/>
              <a:gd name="connsiteX8-215" fmla="*/ 457200 w 2037080"/>
              <a:gd name="connsiteY8-216" fmla="*/ 0 h 2400300"/>
              <a:gd name="connsiteX0-217" fmla="*/ 457200 w 2037080"/>
              <a:gd name="connsiteY0-218" fmla="*/ 0 h 2400300"/>
              <a:gd name="connsiteX1-219" fmla="*/ 0 w 2037080"/>
              <a:gd name="connsiteY1-220" fmla="*/ 1155700 h 2400300"/>
              <a:gd name="connsiteX2-221" fmla="*/ 355600 w 2037080"/>
              <a:gd name="connsiteY2-222" fmla="*/ 2095500 h 2400300"/>
              <a:gd name="connsiteX3-223" fmla="*/ 1041400 w 2037080"/>
              <a:gd name="connsiteY3-224" fmla="*/ 2400300 h 2400300"/>
              <a:gd name="connsiteX4-225" fmla="*/ 749300 w 2037080"/>
              <a:gd name="connsiteY4-226" fmla="*/ 1879600 h 2400300"/>
              <a:gd name="connsiteX5-227" fmla="*/ 1145540 w 2037080"/>
              <a:gd name="connsiteY5-228" fmla="*/ 970280 h 2400300"/>
              <a:gd name="connsiteX6-229" fmla="*/ 2037080 w 2037080"/>
              <a:gd name="connsiteY6-230" fmla="*/ 254000 h 2400300"/>
              <a:gd name="connsiteX7-231" fmla="*/ 1270000 w 2037080"/>
              <a:gd name="connsiteY7-232" fmla="*/ 330200 h 2400300"/>
              <a:gd name="connsiteX8-233" fmla="*/ 457200 w 2037080"/>
              <a:gd name="connsiteY8-234" fmla="*/ 0 h 2400300"/>
              <a:gd name="connsiteX0-235" fmla="*/ 457200 w 2037080"/>
              <a:gd name="connsiteY0-236" fmla="*/ 0 h 2400300"/>
              <a:gd name="connsiteX1-237" fmla="*/ 0 w 2037080"/>
              <a:gd name="connsiteY1-238" fmla="*/ 1155700 h 2400300"/>
              <a:gd name="connsiteX2-239" fmla="*/ 355600 w 2037080"/>
              <a:gd name="connsiteY2-240" fmla="*/ 2095500 h 2400300"/>
              <a:gd name="connsiteX3-241" fmla="*/ 1041400 w 2037080"/>
              <a:gd name="connsiteY3-242" fmla="*/ 2400300 h 2400300"/>
              <a:gd name="connsiteX4-243" fmla="*/ 749300 w 2037080"/>
              <a:gd name="connsiteY4-244" fmla="*/ 1879600 h 2400300"/>
              <a:gd name="connsiteX5-245" fmla="*/ 1145540 w 2037080"/>
              <a:gd name="connsiteY5-246" fmla="*/ 970280 h 2400300"/>
              <a:gd name="connsiteX6-247" fmla="*/ 2037080 w 2037080"/>
              <a:gd name="connsiteY6-248" fmla="*/ 254000 h 2400300"/>
              <a:gd name="connsiteX7-249" fmla="*/ 1270000 w 2037080"/>
              <a:gd name="connsiteY7-250" fmla="*/ 330200 h 2400300"/>
              <a:gd name="connsiteX8-251" fmla="*/ 457200 w 2037080"/>
              <a:gd name="connsiteY8-252" fmla="*/ 0 h 2400300"/>
              <a:gd name="connsiteX0-253" fmla="*/ 457200 w 2037080"/>
              <a:gd name="connsiteY0-254" fmla="*/ 0 h 2400300"/>
              <a:gd name="connsiteX1-255" fmla="*/ 0 w 2037080"/>
              <a:gd name="connsiteY1-256" fmla="*/ 1155700 h 2400300"/>
              <a:gd name="connsiteX2-257" fmla="*/ 355600 w 2037080"/>
              <a:gd name="connsiteY2-258" fmla="*/ 2095500 h 2400300"/>
              <a:gd name="connsiteX3-259" fmla="*/ 1041400 w 2037080"/>
              <a:gd name="connsiteY3-260" fmla="*/ 2400300 h 2400300"/>
              <a:gd name="connsiteX4-261" fmla="*/ 749300 w 2037080"/>
              <a:gd name="connsiteY4-262" fmla="*/ 1879600 h 2400300"/>
              <a:gd name="connsiteX5-263" fmla="*/ 1145540 w 2037080"/>
              <a:gd name="connsiteY5-264" fmla="*/ 970280 h 2400300"/>
              <a:gd name="connsiteX6-265" fmla="*/ 2037080 w 2037080"/>
              <a:gd name="connsiteY6-266" fmla="*/ 254000 h 2400300"/>
              <a:gd name="connsiteX7-267" fmla="*/ 1270000 w 2037080"/>
              <a:gd name="connsiteY7-268" fmla="*/ 330200 h 2400300"/>
              <a:gd name="connsiteX8-269" fmla="*/ 457200 w 2037080"/>
              <a:gd name="connsiteY8-270" fmla="*/ 0 h 2400300"/>
              <a:gd name="connsiteX0-271" fmla="*/ 457200 w 2037080"/>
              <a:gd name="connsiteY0-272" fmla="*/ 0 h 2400300"/>
              <a:gd name="connsiteX1-273" fmla="*/ 0 w 2037080"/>
              <a:gd name="connsiteY1-274" fmla="*/ 1155700 h 2400300"/>
              <a:gd name="connsiteX2-275" fmla="*/ 355600 w 2037080"/>
              <a:gd name="connsiteY2-276" fmla="*/ 2095500 h 2400300"/>
              <a:gd name="connsiteX3-277" fmla="*/ 1041400 w 2037080"/>
              <a:gd name="connsiteY3-278" fmla="*/ 2400300 h 2400300"/>
              <a:gd name="connsiteX4-279" fmla="*/ 749300 w 2037080"/>
              <a:gd name="connsiteY4-280" fmla="*/ 1879600 h 2400300"/>
              <a:gd name="connsiteX5-281" fmla="*/ 1145540 w 2037080"/>
              <a:gd name="connsiteY5-282" fmla="*/ 970280 h 2400300"/>
              <a:gd name="connsiteX6-283" fmla="*/ 2037080 w 2037080"/>
              <a:gd name="connsiteY6-284" fmla="*/ 254000 h 2400300"/>
              <a:gd name="connsiteX7-285" fmla="*/ 1270000 w 2037080"/>
              <a:gd name="connsiteY7-286" fmla="*/ 330200 h 2400300"/>
              <a:gd name="connsiteX8-287" fmla="*/ 457200 w 2037080"/>
              <a:gd name="connsiteY8-288" fmla="*/ 0 h 2400300"/>
              <a:gd name="connsiteX0-289" fmla="*/ 457200 w 2037080"/>
              <a:gd name="connsiteY0-290" fmla="*/ 0 h 2400300"/>
              <a:gd name="connsiteX1-291" fmla="*/ 0 w 2037080"/>
              <a:gd name="connsiteY1-292" fmla="*/ 1155700 h 2400300"/>
              <a:gd name="connsiteX2-293" fmla="*/ 355600 w 2037080"/>
              <a:gd name="connsiteY2-294" fmla="*/ 2095500 h 2400300"/>
              <a:gd name="connsiteX3-295" fmla="*/ 1041400 w 2037080"/>
              <a:gd name="connsiteY3-296" fmla="*/ 2400300 h 2400300"/>
              <a:gd name="connsiteX4-297" fmla="*/ 749300 w 2037080"/>
              <a:gd name="connsiteY4-298" fmla="*/ 1879600 h 2400300"/>
              <a:gd name="connsiteX5-299" fmla="*/ 1145540 w 2037080"/>
              <a:gd name="connsiteY5-300" fmla="*/ 970280 h 2400300"/>
              <a:gd name="connsiteX6-301" fmla="*/ 2037080 w 2037080"/>
              <a:gd name="connsiteY6-302" fmla="*/ 254000 h 2400300"/>
              <a:gd name="connsiteX7-303" fmla="*/ 1270000 w 2037080"/>
              <a:gd name="connsiteY7-304" fmla="*/ 330200 h 2400300"/>
              <a:gd name="connsiteX8-305" fmla="*/ 457200 w 2037080"/>
              <a:gd name="connsiteY8-306" fmla="*/ 0 h 2400300"/>
              <a:gd name="connsiteX0-307" fmla="*/ 457200 w 2037080"/>
              <a:gd name="connsiteY0-308" fmla="*/ 0 h 2400300"/>
              <a:gd name="connsiteX1-309" fmla="*/ 0 w 2037080"/>
              <a:gd name="connsiteY1-310" fmla="*/ 1155700 h 2400300"/>
              <a:gd name="connsiteX2-311" fmla="*/ 355600 w 2037080"/>
              <a:gd name="connsiteY2-312" fmla="*/ 2095500 h 2400300"/>
              <a:gd name="connsiteX3-313" fmla="*/ 1041400 w 2037080"/>
              <a:gd name="connsiteY3-314" fmla="*/ 2400300 h 2400300"/>
              <a:gd name="connsiteX4-315" fmla="*/ 749300 w 2037080"/>
              <a:gd name="connsiteY4-316" fmla="*/ 1879600 h 2400300"/>
              <a:gd name="connsiteX5-317" fmla="*/ 1145540 w 2037080"/>
              <a:gd name="connsiteY5-318" fmla="*/ 970280 h 2400300"/>
              <a:gd name="connsiteX6-319" fmla="*/ 2037080 w 2037080"/>
              <a:gd name="connsiteY6-320" fmla="*/ 254000 h 2400300"/>
              <a:gd name="connsiteX7-321" fmla="*/ 1270000 w 2037080"/>
              <a:gd name="connsiteY7-322" fmla="*/ 330200 h 2400300"/>
              <a:gd name="connsiteX8-323" fmla="*/ 457200 w 2037080"/>
              <a:gd name="connsiteY8-324" fmla="*/ 0 h 2400300"/>
              <a:gd name="connsiteX0-325" fmla="*/ 457200 w 2037080"/>
              <a:gd name="connsiteY0-326" fmla="*/ 0 h 2400300"/>
              <a:gd name="connsiteX1-327" fmla="*/ 0 w 2037080"/>
              <a:gd name="connsiteY1-328" fmla="*/ 1155700 h 2400300"/>
              <a:gd name="connsiteX2-329" fmla="*/ 355600 w 2037080"/>
              <a:gd name="connsiteY2-330" fmla="*/ 2095500 h 2400300"/>
              <a:gd name="connsiteX3-331" fmla="*/ 1041400 w 2037080"/>
              <a:gd name="connsiteY3-332" fmla="*/ 2400300 h 2400300"/>
              <a:gd name="connsiteX4-333" fmla="*/ 749300 w 2037080"/>
              <a:gd name="connsiteY4-334" fmla="*/ 1879600 h 2400300"/>
              <a:gd name="connsiteX5-335" fmla="*/ 1145540 w 2037080"/>
              <a:gd name="connsiteY5-336" fmla="*/ 970280 h 2400300"/>
              <a:gd name="connsiteX6-337" fmla="*/ 2037080 w 2037080"/>
              <a:gd name="connsiteY6-338" fmla="*/ 254000 h 2400300"/>
              <a:gd name="connsiteX7-339" fmla="*/ 1270000 w 2037080"/>
              <a:gd name="connsiteY7-340" fmla="*/ 330200 h 2400300"/>
              <a:gd name="connsiteX8-341" fmla="*/ 457200 w 2037080"/>
              <a:gd name="connsiteY8-342" fmla="*/ 0 h 2400300"/>
              <a:gd name="connsiteX0-343" fmla="*/ 457200 w 2037080"/>
              <a:gd name="connsiteY0-344" fmla="*/ 0 h 2400300"/>
              <a:gd name="connsiteX1-345" fmla="*/ 0 w 2037080"/>
              <a:gd name="connsiteY1-346" fmla="*/ 1155700 h 2400300"/>
              <a:gd name="connsiteX2-347" fmla="*/ 355600 w 2037080"/>
              <a:gd name="connsiteY2-348" fmla="*/ 2095500 h 2400300"/>
              <a:gd name="connsiteX3-349" fmla="*/ 1041400 w 2037080"/>
              <a:gd name="connsiteY3-350" fmla="*/ 2400300 h 2400300"/>
              <a:gd name="connsiteX4-351" fmla="*/ 749300 w 2037080"/>
              <a:gd name="connsiteY4-352" fmla="*/ 1879600 h 2400300"/>
              <a:gd name="connsiteX5-353" fmla="*/ 1145540 w 2037080"/>
              <a:gd name="connsiteY5-354" fmla="*/ 970280 h 2400300"/>
              <a:gd name="connsiteX6-355" fmla="*/ 2037080 w 2037080"/>
              <a:gd name="connsiteY6-356" fmla="*/ 254000 h 2400300"/>
              <a:gd name="connsiteX7-357" fmla="*/ 1270000 w 2037080"/>
              <a:gd name="connsiteY7-358" fmla="*/ 330200 h 2400300"/>
              <a:gd name="connsiteX8-359" fmla="*/ 457200 w 2037080"/>
              <a:gd name="connsiteY8-360" fmla="*/ 0 h 2400300"/>
              <a:gd name="connsiteX0-361" fmla="*/ 457200 w 2037080"/>
              <a:gd name="connsiteY0-362" fmla="*/ 0 h 2400300"/>
              <a:gd name="connsiteX1-363" fmla="*/ 0 w 2037080"/>
              <a:gd name="connsiteY1-364" fmla="*/ 1155700 h 2400300"/>
              <a:gd name="connsiteX2-365" fmla="*/ 355600 w 2037080"/>
              <a:gd name="connsiteY2-366" fmla="*/ 2095500 h 2400300"/>
              <a:gd name="connsiteX3-367" fmla="*/ 1041400 w 2037080"/>
              <a:gd name="connsiteY3-368" fmla="*/ 2400300 h 2400300"/>
              <a:gd name="connsiteX4-369" fmla="*/ 749300 w 2037080"/>
              <a:gd name="connsiteY4-370" fmla="*/ 1879600 h 2400300"/>
              <a:gd name="connsiteX5-371" fmla="*/ 1150620 w 2037080"/>
              <a:gd name="connsiteY5-372" fmla="*/ 960120 h 2400300"/>
              <a:gd name="connsiteX6-373" fmla="*/ 2037080 w 2037080"/>
              <a:gd name="connsiteY6-374" fmla="*/ 254000 h 2400300"/>
              <a:gd name="connsiteX7-375" fmla="*/ 1270000 w 2037080"/>
              <a:gd name="connsiteY7-376" fmla="*/ 330200 h 2400300"/>
              <a:gd name="connsiteX8-377" fmla="*/ 457200 w 2037080"/>
              <a:gd name="connsiteY8-378" fmla="*/ 0 h 2400300"/>
              <a:gd name="connsiteX0-379" fmla="*/ 457200 w 2037080"/>
              <a:gd name="connsiteY0-380" fmla="*/ 0 h 2400300"/>
              <a:gd name="connsiteX1-381" fmla="*/ 0 w 2037080"/>
              <a:gd name="connsiteY1-382" fmla="*/ 1155700 h 2400300"/>
              <a:gd name="connsiteX2-383" fmla="*/ 355600 w 2037080"/>
              <a:gd name="connsiteY2-384" fmla="*/ 2095500 h 2400300"/>
              <a:gd name="connsiteX3-385" fmla="*/ 1041400 w 2037080"/>
              <a:gd name="connsiteY3-386" fmla="*/ 2400300 h 2400300"/>
              <a:gd name="connsiteX4-387" fmla="*/ 749300 w 2037080"/>
              <a:gd name="connsiteY4-388" fmla="*/ 1879600 h 2400300"/>
              <a:gd name="connsiteX5-389" fmla="*/ 1150620 w 2037080"/>
              <a:gd name="connsiteY5-390" fmla="*/ 960120 h 2400300"/>
              <a:gd name="connsiteX6-391" fmla="*/ 2037080 w 2037080"/>
              <a:gd name="connsiteY6-392" fmla="*/ 254000 h 2400300"/>
              <a:gd name="connsiteX7-393" fmla="*/ 1270000 w 2037080"/>
              <a:gd name="connsiteY7-394" fmla="*/ 330200 h 2400300"/>
              <a:gd name="connsiteX8-395" fmla="*/ 457200 w 2037080"/>
              <a:gd name="connsiteY8-396" fmla="*/ 0 h 2400300"/>
              <a:gd name="connsiteX0-397" fmla="*/ 457200 w 2037080"/>
              <a:gd name="connsiteY0-398" fmla="*/ 0 h 2400300"/>
              <a:gd name="connsiteX1-399" fmla="*/ 0 w 2037080"/>
              <a:gd name="connsiteY1-400" fmla="*/ 1155700 h 2400300"/>
              <a:gd name="connsiteX2-401" fmla="*/ 355600 w 2037080"/>
              <a:gd name="connsiteY2-402" fmla="*/ 2095500 h 2400300"/>
              <a:gd name="connsiteX3-403" fmla="*/ 1041400 w 2037080"/>
              <a:gd name="connsiteY3-404" fmla="*/ 2400300 h 2400300"/>
              <a:gd name="connsiteX4-405" fmla="*/ 749300 w 2037080"/>
              <a:gd name="connsiteY4-406" fmla="*/ 1879600 h 2400300"/>
              <a:gd name="connsiteX5-407" fmla="*/ 1150620 w 2037080"/>
              <a:gd name="connsiteY5-408" fmla="*/ 960120 h 2400300"/>
              <a:gd name="connsiteX6-409" fmla="*/ 2037080 w 2037080"/>
              <a:gd name="connsiteY6-410" fmla="*/ 254000 h 2400300"/>
              <a:gd name="connsiteX7-411" fmla="*/ 1270000 w 2037080"/>
              <a:gd name="connsiteY7-412" fmla="*/ 330200 h 2400300"/>
              <a:gd name="connsiteX8-413" fmla="*/ 457200 w 2037080"/>
              <a:gd name="connsiteY8-414" fmla="*/ 0 h 2400300"/>
              <a:gd name="connsiteX0-415" fmla="*/ 457200 w 2037080"/>
              <a:gd name="connsiteY0-416" fmla="*/ 0 h 2400300"/>
              <a:gd name="connsiteX1-417" fmla="*/ 0 w 2037080"/>
              <a:gd name="connsiteY1-418" fmla="*/ 1155700 h 2400300"/>
              <a:gd name="connsiteX2-419" fmla="*/ 355600 w 2037080"/>
              <a:gd name="connsiteY2-420" fmla="*/ 2095500 h 2400300"/>
              <a:gd name="connsiteX3-421" fmla="*/ 1041400 w 2037080"/>
              <a:gd name="connsiteY3-422" fmla="*/ 2400300 h 2400300"/>
              <a:gd name="connsiteX4-423" fmla="*/ 734060 w 2037080"/>
              <a:gd name="connsiteY4-424" fmla="*/ 1772920 h 2400300"/>
              <a:gd name="connsiteX5-425" fmla="*/ 1150620 w 2037080"/>
              <a:gd name="connsiteY5-426" fmla="*/ 960120 h 2400300"/>
              <a:gd name="connsiteX6-427" fmla="*/ 2037080 w 2037080"/>
              <a:gd name="connsiteY6-428" fmla="*/ 254000 h 2400300"/>
              <a:gd name="connsiteX7-429" fmla="*/ 1270000 w 2037080"/>
              <a:gd name="connsiteY7-430" fmla="*/ 330200 h 2400300"/>
              <a:gd name="connsiteX8-431" fmla="*/ 457200 w 2037080"/>
              <a:gd name="connsiteY8-432" fmla="*/ 0 h 2400300"/>
              <a:gd name="connsiteX0-433" fmla="*/ 457200 w 2037080"/>
              <a:gd name="connsiteY0-434" fmla="*/ 0 h 2400300"/>
              <a:gd name="connsiteX1-435" fmla="*/ 0 w 2037080"/>
              <a:gd name="connsiteY1-436" fmla="*/ 1155700 h 2400300"/>
              <a:gd name="connsiteX2-437" fmla="*/ 355600 w 2037080"/>
              <a:gd name="connsiteY2-438" fmla="*/ 2095500 h 2400300"/>
              <a:gd name="connsiteX3-439" fmla="*/ 1041400 w 2037080"/>
              <a:gd name="connsiteY3-440" fmla="*/ 2400300 h 2400300"/>
              <a:gd name="connsiteX4-441" fmla="*/ 734060 w 2037080"/>
              <a:gd name="connsiteY4-442" fmla="*/ 1772920 h 2400300"/>
              <a:gd name="connsiteX5-443" fmla="*/ 1150620 w 2037080"/>
              <a:gd name="connsiteY5-444" fmla="*/ 960120 h 2400300"/>
              <a:gd name="connsiteX6-445" fmla="*/ 2037080 w 2037080"/>
              <a:gd name="connsiteY6-446" fmla="*/ 254000 h 2400300"/>
              <a:gd name="connsiteX7-447" fmla="*/ 1270000 w 2037080"/>
              <a:gd name="connsiteY7-448" fmla="*/ 330200 h 2400300"/>
              <a:gd name="connsiteX8-449" fmla="*/ 457200 w 2037080"/>
              <a:gd name="connsiteY8-450" fmla="*/ 0 h 2400300"/>
              <a:gd name="connsiteX0-451" fmla="*/ 457200 w 2037080"/>
              <a:gd name="connsiteY0-452" fmla="*/ 0 h 2400300"/>
              <a:gd name="connsiteX1-453" fmla="*/ 0 w 2037080"/>
              <a:gd name="connsiteY1-454" fmla="*/ 1155700 h 2400300"/>
              <a:gd name="connsiteX2-455" fmla="*/ 355600 w 2037080"/>
              <a:gd name="connsiteY2-456" fmla="*/ 2095500 h 2400300"/>
              <a:gd name="connsiteX3-457" fmla="*/ 1041400 w 2037080"/>
              <a:gd name="connsiteY3-458" fmla="*/ 2400300 h 2400300"/>
              <a:gd name="connsiteX4-459" fmla="*/ 734060 w 2037080"/>
              <a:gd name="connsiteY4-460" fmla="*/ 1772920 h 2400300"/>
              <a:gd name="connsiteX5-461" fmla="*/ 1150620 w 2037080"/>
              <a:gd name="connsiteY5-462" fmla="*/ 960120 h 2400300"/>
              <a:gd name="connsiteX6-463" fmla="*/ 2037080 w 2037080"/>
              <a:gd name="connsiteY6-464" fmla="*/ 254000 h 2400300"/>
              <a:gd name="connsiteX7-465" fmla="*/ 1270000 w 2037080"/>
              <a:gd name="connsiteY7-466" fmla="*/ 330200 h 2400300"/>
              <a:gd name="connsiteX8-467" fmla="*/ 457200 w 2037080"/>
              <a:gd name="connsiteY8-468" fmla="*/ 0 h 2400300"/>
              <a:gd name="connsiteX0-469" fmla="*/ 457200 w 2037080"/>
              <a:gd name="connsiteY0-470" fmla="*/ 0 h 2400300"/>
              <a:gd name="connsiteX1-471" fmla="*/ 0 w 2037080"/>
              <a:gd name="connsiteY1-472" fmla="*/ 1155700 h 2400300"/>
              <a:gd name="connsiteX2-473" fmla="*/ 355600 w 2037080"/>
              <a:gd name="connsiteY2-474" fmla="*/ 2095500 h 2400300"/>
              <a:gd name="connsiteX3-475" fmla="*/ 1041400 w 2037080"/>
              <a:gd name="connsiteY3-476" fmla="*/ 2400300 h 2400300"/>
              <a:gd name="connsiteX4-477" fmla="*/ 734060 w 2037080"/>
              <a:gd name="connsiteY4-478" fmla="*/ 1772920 h 2400300"/>
              <a:gd name="connsiteX5-479" fmla="*/ 1150620 w 2037080"/>
              <a:gd name="connsiteY5-480" fmla="*/ 960120 h 2400300"/>
              <a:gd name="connsiteX6-481" fmla="*/ 2037080 w 2037080"/>
              <a:gd name="connsiteY6-482" fmla="*/ 254000 h 2400300"/>
              <a:gd name="connsiteX7-483" fmla="*/ 1270000 w 2037080"/>
              <a:gd name="connsiteY7-484" fmla="*/ 330200 h 2400300"/>
              <a:gd name="connsiteX8-485" fmla="*/ 457200 w 2037080"/>
              <a:gd name="connsiteY8-486" fmla="*/ 0 h 2400300"/>
              <a:gd name="connsiteX0-487" fmla="*/ 457200 w 2037080"/>
              <a:gd name="connsiteY0-488" fmla="*/ 0 h 2400300"/>
              <a:gd name="connsiteX1-489" fmla="*/ 0 w 2037080"/>
              <a:gd name="connsiteY1-490" fmla="*/ 1155700 h 2400300"/>
              <a:gd name="connsiteX2-491" fmla="*/ 355600 w 2037080"/>
              <a:gd name="connsiteY2-492" fmla="*/ 2095500 h 2400300"/>
              <a:gd name="connsiteX3-493" fmla="*/ 1041400 w 2037080"/>
              <a:gd name="connsiteY3-494" fmla="*/ 2400300 h 2400300"/>
              <a:gd name="connsiteX4-495" fmla="*/ 734060 w 2037080"/>
              <a:gd name="connsiteY4-496" fmla="*/ 1772920 h 2400300"/>
              <a:gd name="connsiteX5-497" fmla="*/ 1150620 w 2037080"/>
              <a:gd name="connsiteY5-498" fmla="*/ 960120 h 2400300"/>
              <a:gd name="connsiteX6-499" fmla="*/ 2037080 w 2037080"/>
              <a:gd name="connsiteY6-500" fmla="*/ 254000 h 2400300"/>
              <a:gd name="connsiteX7-501" fmla="*/ 1280160 w 2037080"/>
              <a:gd name="connsiteY7-502" fmla="*/ 360680 h 2400300"/>
              <a:gd name="connsiteX8-503" fmla="*/ 457200 w 2037080"/>
              <a:gd name="connsiteY8-504" fmla="*/ 0 h 2400300"/>
              <a:gd name="connsiteX0-505" fmla="*/ 457200 w 2037080"/>
              <a:gd name="connsiteY0-506" fmla="*/ 0 h 2400300"/>
              <a:gd name="connsiteX1-507" fmla="*/ 0 w 2037080"/>
              <a:gd name="connsiteY1-508" fmla="*/ 1155700 h 2400300"/>
              <a:gd name="connsiteX2-509" fmla="*/ 355600 w 2037080"/>
              <a:gd name="connsiteY2-510" fmla="*/ 2095500 h 2400300"/>
              <a:gd name="connsiteX3-511" fmla="*/ 1041400 w 2037080"/>
              <a:gd name="connsiteY3-512" fmla="*/ 2400300 h 2400300"/>
              <a:gd name="connsiteX4-513" fmla="*/ 734060 w 2037080"/>
              <a:gd name="connsiteY4-514" fmla="*/ 1772920 h 2400300"/>
              <a:gd name="connsiteX5-515" fmla="*/ 1150620 w 2037080"/>
              <a:gd name="connsiteY5-516" fmla="*/ 960120 h 2400300"/>
              <a:gd name="connsiteX6-517" fmla="*/ 2037080 w 2037080"/>
              <a:gd name="connsiteY6-518" fmla="*/ 254000 h 2400300"/>
              <a:gd name="connsiteX7-519" fmla="*/ 1280160 w 2037080"/>
              <a:gd name="connsiteY7-520" fmla="*/ 360680 h 2400300"/>
              <a:gd name="connsiteX8-521" fmla="*/ 457200 w 2037080"/>
              <a:gd name="connsiteY8-522" fmla="*/ 0 h 2400300"/>
              <a:gd name="connsiteX0-523" fmla="*/ 457200 w 2037080"/>
              <a:gd name="connsiteY0-524" fmla="*/ 0 h 2400300"/>
              <a:gd name="connsiteX1-525" fmla="*/ 0 w 2037080"/>
              <a:gd name="connsiteY1-526" fmla="*/ 1155700 h 2400300"/>
              <a:gd name="connsiteX2-527" fmla="*/ 355600 w 2037080"/>
              <a:gd name="connsiteY2-528" fmla="*/ 2095500 h 2400300"/>
              <a:gd name="connsiteX3-529" fmla="*/ 1041400 w 2037080"/>
              <a:gd name="connsiteY3-530" fmla="*/ 2400300 h 2400300"/>
              <a:gd name="connsiteX4-531" fmla="*/ 734060 w 2037080"/>
              <a:gd name="connsiteY4-532" fmla="*/ 1772920 h 2400300"/>
              <a:gd name="connsiteX5-533" fmla="*/ 1150620 w 2037080"/>
              <a:gd name="connsiteY5-534" fmla="*/ 960120 h 2400300"/>
              <a:gd name="connsiteX6-535" fmla="*/ 2037080 w 2037080"/>
              <a:gd name="connsiteY6-536" fmla="*/ 254000 h 2400300"/>
              <a:gd name="connsiteX7-537" fmla="*/ 1280160 w 2037080"/>
              <a:gd name="connsiteY7-538" fmla="*/ 360680 h 2400300"/>
              <a:gd name="connsiteX8-539" fmla="*/ 457200 w 2037080"/>
              <a:gd name="connsiteY8-540" fmla="*/ 0 h 2400300"/>
              <a:gd name="connsiteX0-541" fmla="*/ 375920 w 1955800"/>
              <a:gd name="connsiteY0-542" fmla="*/ 0 h 2400300"/>
              <a:gd name="connsiteX1-543" fmla="*/ 0 w 1955800"/>
              <a:gd name="connsiteY1-544" fmla="*/ 1155700 h 2400300"/>
              <a:gd name="connsiteX2-545" fmla="*/ 274320 w 1955800"/>
              <a:gd name="connsiteY2-546" fmla="*/ 2095500 h 2400300"/>
              <a:gd name="connsiteX3-547" fmla="*/ 960120 w 1955800"/>
              <a:gd name="connsiteY3-548" fmla="*/ 2400300 h 2400300"/>
              <a:gd name="connsiteX4-549" fmla="*/ 652780 w 1955800"/>
              <a:gd name="connsiteY4-550" fmla="*/ 1772920 h 2400300"/>
              <a:gd name="connsiteX5-551" fmla="*/ 1069340 w 1955800"/>
              <a:gd name="connsiteY5-552" fmla="*/ 960120 h 2400300"/>
              <a:gd name="connsiteX6-553" fmla="*/ 1955800 w 1955800"/>
              <a:gd name="connsiteY6-554" fmla="*/ 254000 h 2400300"/>
              <a:gd name="connsiteX7-555" fmla="*/ 1198880 w 1955800"/>
              <a:gd name="connsiteY7-556" fmla="*/ 360680 h 2400300"/>
              <a:gd name="connsiteX8-557" fmla="*/ 375920 w 1955800"/>
              <a:gd name="connsiteY8-558" fmla="*/ 0 h 2400300"/>
              <a:gd name="connsiteX0-559" fmla="*/ 375920 w 1955800"/>
              <a:gd name="connsiteY0-560" fmla="*/ 0 h 2400300"/>
              <a:gd name="connsiteX1-561" fmla="*/ 0 w 1955800"/>
              <a:gd name="connsiteY1-562" fmla="*/ 1155700 h 2400300"/>
              <a:gd name="connsiteX2-563" fmla="*/ 274320 w 1955800"/>
              <a:gd name="connsiteY2-564" fmla="*/ 2095500 h 2400300"/>
              <a:gd name="connsiteX3-565" fmla="*/ 960120 w 1955800"/>
              <a:gd name="connsiteY3-566" fmla="*/ 2400300 h 2400300"/>
              <a:gd name="connsiteX4-567" fmla="*/ 652780 w 1955800"/>
              <a:gd name="connsiteY4-568" fmla="*/ 1772920 h 2400300"/>
              <a:gd name="connsiteX5-569" fmla="*/ 1069340 w 1955800"/>
              <a:gd name="connsiteY5-570" fmla="*/ 960120 h 2400300"/>
              <a:gd name="connsiteX6-571" fmla="*/ 1955800 w 1955800"/>
              <a:gd name="connsiteY6-572" fmla="*/ 254000 h 2400300"/>
              <a:gd name="connsiteX7-573" fmla="*/ 1198880 w 1955800"/>
              <a:gd name="connsiteY7-574" fmla="*/ 360680 h 2400300"/>
              <a:gd name="connsiteX8-575" fmla="*/ 375920 w 1955800"/>
              <a:gd name="connsiteY8-576" fmla="*/ 0 h 2400300"/>
              <a:gd name="connsiteX0-577" fmla="*/ 380807 w 1960687"/>
              <a:gd name="connsiteY0-578" fmla="*/ 0 h 2400300"/>
              <a:gd name="connsiteX1-579" fmla="*/ 4887 w 1960687"/>
              <a:gd name="connsiteY1-580" fmla="*/ 1155700 h 2400300"/>
              <a:gd name="connsiteX2-581" fmla="*/ 279207 w 1960687"/>
              <a:gd name="connsiteY2-582" fmla="*/ 2095500 h 2400300"/>
              <a:gd name="connsiteX3-583" fmla="*/ 965007 w 1960687"/>
              <a:gd name="connsiteY3-584" fmla="*/ 2400300 h 2400300"/>
              <a:gd name="connsiteX4-585" fmla="*/ 657667 w 1960687"/>
              <a:gd name="connsiteY4-586" fmla="*/ 1772920 h 2400300"/>
              <a:gd name="connsiteX5-587" fmla="*/ 1074227 w 1960687"/>
              <a:gd name="connsiteY5-588" fmla="*/ 960120 h 2400300"/>
              <a:gd name="connsiteX6-589" fmla="*/ 1960687 w 1960687"/>
              <a:gd name="connsiteY6-590" fmla="*/ 254000 h 2400300"/>
              <a:gd name="connsiteX7-591" fmla="*/ 1203767 w 1960687"/>
              <a:gd name="connsiteY7-592" fmla="*/ 360680 h 2400300"/>
              <a:gd name="connsiteX8-593" fmla="*/ 380807 w 1960687"/>
              <a:gd name="connsiteY8-594" fmla="*/ 0 h 2400300"/>
              <a:gd name="connsiteX0-595" fmla="*/ 380449 w 1960329"/>
              <a:gd name="connsiteY0-596" fmla="*/ 0 h 2400300"/>
              <a:gd name="connsiteX1-597" fmla="*/ 4529 w 1960329"/>
              <a:gd name="connsiteY1-598" fmla="*/ 1155700 h 2400300"/>
              <a:gd name="connsiteX2-599" fmla="*/ 299169 w 1960329"/>
              <a:gd name="connsiteY2-600" fmla="*/ 2049780 h 2400300"/>
              <a:gd name="connsiteX3-601" fmla="*/ 964649 w 1960329"/>
              <a:gd name="connsiteY3-602" fmla="*/ 2400300 h 2400300"/>
              <a:gd name="connsiteX4-603" fmla="*/ 657309 w 1960329"/>
              <a:gd name="connsiteY4-604" fmla="*/ 1772920 h 2400300"/>
              <a:gd name="connsiteX5-605" fmla="*/ 1073869 w 1960329"/>
              <a:gd name="connsiteY5-606" fmla="*/ 960120 h 2400300"/>
              <a:gd name="connsiteX6-607" fmla="*/ 1960329 w 1960329"/>
              <a:gd name="connsiteY6-608" fmla="*/ 254000 h 2400300"/>
              <a:gd name="connsiteX7-609" fmla="*/ 1203409 w 1960329"/>
              <a:gd name="connsiteY7-610" fmla="*/ 360680 h 2400300"/>
              <a:gd name="connsiteX8-611" fmla="*/ 380449 w 1960329"/>
              <a:gd name="connsiteY8-612" fmla="*/ 0 h 2400300"/>
              <a:gd name="connsiteX0-613" fmla="*/ 381934 w 1961814"/>
              <a:gd name="connsiteY0-614" fmla="*/ 0 h 2400300"/>
              <a:gd name="connsiteX1-615" fmla="*/ 6014 w 1961814"/>
              <a:gd name="connsiteY1-616" fmla="*/ 1155700 h 2400300"/>
              <a:gd name="connsiteX2-617" fmla="*/ 300654 w 1961814"/>
              <a:gd name="connsiteY2-618" fmla="*/ 2049780 h 2400300"/>
              <a:gd name="connsiteX3-619" fmla="*/ 966134 w 1961814"/>
              <a:gd name="connsiteY3-620" fmla="*/ 2400300 h 2400300"/>
              <a:gd name="connsiteX4-621" fmla="*/ 658794 w 1961814"/>
              <a:gd name="connsiteY4-622" fmla="*/ 1772920 h 2400300"/>
              <a:gd name="connsiteX5-623" fmla="*/ 1075354 w 1961814"/>
              <a:gd name="connsiteY5-624" fmla="*/ 960120 h 2400300"/>
              <a:gd name="connsiteX6-625" fmla="*/ 1961814 w 1961814"/>
              <a:gd name="connsiteY6-626" fmla="*/ 254000 h 2400300"/>
              <a:gd name="connsiteX7-627" fmla="*/ 1204894 w 1961814"/>
              <a:gd name="connsiteY7-628" fmla="*/ 360680 h 2400300"/>
              <a:gd name="connsiteX8-629" fmla="*/ 381934 w 1961814"/>
              <a:gd name="connsiteY8-630" fmla="*/ 0 h 2400300"/>
              <a:gd name="connsiteX0-631" fmla="*/ 381934 w 1961814"/>
              <a:gd name="connsiteY0-632" fmla="*/ 0 h 2400300"/>
              <a:gd name="connsiteX1-633" fmla="*/ 6014 w 1961814"/>
              <a:gd name="connsiteY1-634" fmla="*/ 1155700 h 2400300"/>
              <a:gd name="connsiteX2-635" fmla="*/ 300654 w 1961814"/>
              <a:gd name="connsiteY2-636" fmla="*/ 2049780 h 2400300"/>
              <a:gd name="connsiteX3-637" fmla="*/ 966134 w 1961814"/>
              <a:gd name="connsiteY3-638" fmla="*/ 2400300 h 2400300"/>
              <a:gd name="connsiteX4-639" fmla="*/ 658794 w 1961814"/>
              <a:gd name="connsiteY4-640" fmla="*/ 1772920 h 2400300"/>
              <a:gd name="connsiteX5-641" fmla="*/ 1075354 w 1961814"/>
              <a:gd name="connsiteY5-642" fmla="*/ 960120 h 2400300"/>
              <a:gd name="connsiteX6-643" fmla="*/ 1961814 w 1961814"/>
              <a:gd name="connsiteY6-644" fmla="*/ 254000 h 2400300"/>
              <a:gd name="connsiteX7-645" fmla="*/ 1204894 w 1961814"/>
              <a:gd name="connsiteY7-646" fmla="*/ 360680 h 2400300"/>
              <a:gd name="connsiteX8-647" fmla="*/ 381934 w 1961814"/>
              <a:gd name="connsiteY8-648" fmla="*/ 0 h 2400300"/>
              <a:gd name="connsiteX0-649" fmla="*/ 381934 w 1961814"/>
              <a:gd name="connsiteY0-650" fmla="*/ 0 h 2415540"/>
              <a:gd name="connsiteX1-651" fmla="*/ 6014 w 1961814"/>
              <a:gd name="connsiteY1-652" fmla="*/ 1155700 h 2415540"/>
              <a:gd name="connsiteX2-653" fmla="*/ 300654 w 1961814"/>
              <a:gd name="connsiteY2-654" fmla="*/ 2049780 h 2415540"/>
              <a:gd name="connsiteX3-655" fmla="*/ 930574 w 1961814"/>
              <a:gd name="connsiteY3-656" fmla="*/ 2415540 h 2415540"/>
              <a:gd name="connsiteX4-657" fmla="*/ 658794 w 1961814"/>
              <a:gd name="connsiteY4-658" fmla="*/ 1772920 h 2415540"/>
              <a:gd name="connsiteX5-659" fmla="*/ 1075354 w 1961814"/>
              <a:gd name="connsiteY5-660" fmla="*/ 960120 h 2415540"/>
              <a:gd name="connsiteX6-661" fmla="*/ 1961814 w 1961814"/>
              <a:gd name="connsiteY6-662" fmla="*/ 254000 h 2415540"/>
              <a:gd name="connsiteX7-663" fmla="*/ 1204894 w 1961814"/>
              <a:gd name="connsiteY7-664" fmla="*/ 360680 h 2415540"/>
              <a:gd name="connsiteX8-665" fmla="*/ 381934 w 1961814"/>
              <a:gd name="connsiteY8-666" fmla="*/ 0 h 2415540"/>
              <a:gd name="connsiteX0-667" fmla="*/ 381934 w 1961814"/>
              <a:gd name="connsiteY0-668" fmla="*/ 0 h 2415540"/>
              <a:gd name="connsiteX1-669" fmla="*/ 6014 w 1961814"/>
              <a:gd name="connsiteY1-670" fmla="*/ 1155700 h 2415540"/>
              <a:gd name="connsiteX2-671" fmla="*/ 300654 w 1961814"/>
              <a:gd name="connsiteY2-672" fmla="*/ 2049780 h 2415540"/>
              <a:gd name="connsiteX3-673" fmla="*/ 930574 w 1961814"/>
              <a:gd name="connsiteY3-674" fmla="*/ 2415540 h 2415540"/>
              <a:gd name="connsiteX4-675" fmla="*/ 658794 w 1961814"/>
              <a:gd name="connsiteY4-676" fmla="*/ 1772920 h 2415540"/>
              <a:gd name="connsiteX5-677" fmla="*/ 1075354 w 1961814"/>
              <a:gd name="connsiteY5-678" fmla="*/ 960120 h 2415540"/>
              <a:gd name="connsiteX6-679" fmla="*/ 1961814 w 1961814"/>
              <a:gd name="connsiteY6-680" fmla="*/ 254000 h 2415540"/>
              <a:gd name="connsiteX7-681" fmla="*/ 1204894 w 1961814"/>
              <a:gd name="connsiteY7-682" fmla="*/ 360680 h 2415540"/>
              <a:gd name="connsiteX8-683" fmla="*/ 381934 w 1961814"/>
              <a:gd name="connsiteY8-684" fmla="*/ 0 h 2415540"/>
              <a:gd name="connsiteX0-685" fmla="*/ 381934 w 1961814"/>
              <a:gd name="connsiteY0-686" fmla="*/ 0 h 2415540"/>
              <a:gd name="connsiteX1-687" fmla="*/ 6014 w 1961814"/>
              <a:gd name="connsiteY1-688" fmla="*/ 1155700 h 2415540"/>
              <a:gd name="connsiteX2-689" fmla="*/ 300654 w 1961814"/>
              <a:gd name="connsiteY2-690" fmla="*/ 2049780 h 2415540"/>
              <a:gd name="connsiteX3-691" fmla="*/ 930574 w 1961814"/>
              <a:gd name="connsiteY3-692" fmla="*/ 2415540 h 2415540"/>
              <a:gd name="connsiteX4-693" fmla="*/ 658794 w 1961814"/>
              <a:gd name="connsiteY4-694" fmla="*/ 1772920 h 2415540"/>
              <a:gd name="connsiteX5-695" fmla="*/ 1075354 w 1961814"/>
              <a:gd name="connsiteY5-696" fmla="*/ 960120 h 2415540"/>
              <a:gd name="connsiteX6-697" fmla="*/ 1961814 w 1961814"/>
              <a:gd name="connsiteY6-698" fmla="*/ 254000 h 2415540"/>
              <a:gd name="connsiteX7-699" fmla="*/ 1204894 w 1961814"/>
              <a:gd name="connsiteY7-700" fmla="*/ 360680 h 2415540"/>
              <a:gd name="connsiteX8-701" fmla="*/ 381934 w 1961814"/>
              <a:gd name="connsiteY8-702" fmla="*/ 0 h 2415540"/>
              <a:gd name="connsiteX0-703" fmla="*/ 381934 w 1961814"/>
              <a:gd name="connsiteY0-704" fmla="*/ 0 h 2415540"/>
              <a:gd name="connsiteX1-705" fmla="*/ 6014 w 1961814"/>
              <a:gd name="connsiteY1-706" fmla="*/ 1155700 h 2415540"/>
              <a:gd name="connsiteX2-707" fmla="*/ 300654 w 1961814"/>
              <a:gd name="connsiteY2-708" fmla="*/ 2049780 h 2415540"/>
              <a:gd name="connsiteX3-709" fmla="*/ 930574 w 1961814"/>
              <a:gd name="connsiteY3-710" fmla="*/ 2415540 h 2415540"/>
              <a:gd name="connsiteX4-711" fmla="*/ 658794 w 1961814"/>
              <a:gd name="connsiteY4-712" fmla="*/ 1772920 h 2415540"/>
              <a:gd name="connsiteX5-713" fmla="*/ 1075354 w 1961814"/>
              <a:gd name="connsiteY5-714" fmla="*/ 960120 h 2415540"/>
              <a:gd name="connsiteX6-715" fmla="*/ 1961814 w 1961814"/>
              <a:gd name="connsiteY6-716" fmla="*/ 254000 h 2415540"/>
              <a:gd name="connsiteX7-717" fmla="*/ 1204894 w 1961814"/>
              <a:gd name="connsiteY7-718" fmla="*/ 360680 h 2415540"/>
              <a:gd name="connsiteX8-719" fmla="*/ 381934 w 1961814"/>
              <a:gd name="connsiteY8-720" fmla="*/ 0 h 2415540"/>
              <a:gd name="connsiteX0-721" fmla="*/ 381934 w 1961814"/>
              <a:gd name="connsiteY0-722" fmla="*/ 0 h 2405380"/>
              <a:gd name="connsiteX1-723" fmla="*/ 6014 w 1961814"/>
              <a:gd name="connsiteY1-724" fmla="*/ 1155700 h 2405380"/>
              <a:gd name="connsiteX2-725" fmla="*/ 300654 w 1961814"/>
              <a:gd name="connsiteY2-726" fmla="*/ 2049780 h 2405380"/>
              <a:gd name="connsiteX3-727" fmla="*/ 935654 w 1961814"/>
              <a:gd name="connsiteY3-728" fmla="*/ 2405380 h 2405380"/>
              <a:gd name="connsiteX4-729" fmla="*/ 658794 w 1961814"/>
              <a:gd name="connsiteY4-730" fmla="*/ 1772920 h 2405380"/>
              <a:gd name="connsiteX5-731" fmla="*/ 1075354 w 1961814"/>
              <a:gd name="connsiteY5-732" fmla="*/ 960120 h 2405380"/>
              <a:gd name="connsiteX6-733" fmla="*/ 1961814 w 1961814"/>
              <a:gd name="connsiteY6-734" fmla="*/ 254000 h 2405380"/>
              <a:gd name="connsiteX7-735" fmla="*/ 1204894 w 1961814"/>
              <a:gd name="connsiteY7-736" fmla="*/ 360680 h 2405380"/>
              <a:gd name="connsiteX8-737" fmla="*/ 381934 w 1961814"/>
              <a:gd name="connsiteY8-738" fmla="*/ 0 h 2405380"/>
              <a:gd name="connsiteX0-739" fmla="*/ 381934 w 1961814"/>
              <a:gd name="connsiteY0-740" fmla="*/ 0 h 2405380"/>
              <a:gd name="connsiteX1-741" fmla="*/ 6014 w 1961814"/>
              <a:gd name="connsiteY1-742" fmla="*/ 1155700 h 2405380"/>
              <a:gd name="connsiteX2-743" fmla="*/ 300654 w 1961814"/>
              <a:gd name="connsiteY2-744" fmla="*/ 2049780 h 2405380"/>
              <a:gd name="connsiteX3-745" fmla="*/ 935654 w 1961814"/>
              <a:gd name="connsiteY3-746" fmla="*/ 2405380 h 2405380"/>
              <a:gd name="connsiteX4-747" fmla="*/ 658794 w 1961814"/>
              <a:gd name="connsiteY4-748" fmla="*/ 1772920 h 2405380"/>
              <a:gd name="connsiteX5-749" fmla="*/ 1075354 w 1961814"/>
              <a:gd name="connsiteY5-750" fmla="*/ 960120 h 2405380"/>
              <a:gd name="connsiteX6-751" fmla="*/ 1961814 w 1961814"/>
              <a:gd name="connsiteY6-752" fmla="*/ 254000 h 2405380"/>
              <a:gd name="connsiteX7-753" fmla="*/ 1204894 w 1961814"/>
              <a:gd name="connsiteY7-754" fmla="*/ 360680 h 2405380"/>
              <a:gd name="connsiteX8-755" fmla="*/ 381934 w 1961814"/>
              <a:gd name="connsiteY8-756" fmla="*/ 0 h 2405380"/>
              <a:gd name="connsiteX0-757" fmla="*/ 381934 w 1961814"/>
              <a:gd name="connsiteY0-758" fmla="*/ 0 h 2405380"/>
              <a:gd name="connsiteX1-759" fmla="*/ 6014 w 1961814"/>
              <a:gd name="connsiteY1-760" fmla="*/ 1155700 h 2405380"/>
              <a:gd name="connsiteX2-761" fmla="*/ 300654 w 1961814"/>
              <a:gd name="connsiteY2-762" fmla="*/ 2049780 h 2405380"/>
              <a:gd name="connsiteX3-763" fmla="*/ 935654 w 1961814"/>
              <a:gd name="connsiteY3-764" fmla="*/ 2405380 h 2405380"/>
              <a:gd name="connsiteX4-765" fmla="*/ 658794 w 1961814"/>
              <a:gd name="connsiteY4-766" fmla="*/ 1772920 h 2405380"/>
              <a:gd name="connsiteX5-767" fmla="*/ 1075354 w 1961814"/>
              <a:gd name="connsiteY5-768" fmla="*/ 960120 h 2405380"/>
              <a:gd name="connsiteX6-769" fmla="*/ 1961814 w 1961814"/>
              <a:gd name="connsiteY6-770" fmla="*/ 254000 h 2405380"/>
              <a:gd name="connsiteX7-771" fmla="*/ 1204894 w 1961814"/>
              <a:gd name="connsiteY7-772" fmla="*/ 360680 h 2405380"/>
              <a:gd name="connsiteX8-773" fmla="*/ 381934 w 1961814"/>
              <a:gd name="connsiteY8-774" fmla="*/ 0 h 2405380"/>
              <a:gd name="connsiteX0-775" fmla="*/ 381934 w 1961814"/>
              <a:gd name="connsiteY0-776" fmla="*/ 0 h 2405380"/>
              <a:gd name="connsiteX1-777" fmla="*/ 6014 w 1961814"/>
              <a:gd name="connsiteY1-778" fmla="*/ 1155700 h 2405380"/>
              <a:gd name="connsiteX2-779" fmla="*/ 300654 w 1961814"/>
              <a:gd name="connsiteY2-780" fmla="*/ 2049780 h 2405380"/>
              <a:gd name="connsiteX3-781" fmla="*/ 935654 w 1961814"/>
              <a:gd name="connsiteY3-782" fmla="*/ 2405380 h 2405380"/>
              <a:gd name="connsiteX4-783" fmla="*/ 658794 w 1961814"/>
              <a:gd name="connsiteY4-784" fmla="*/ 1772920 h 2405380"/>
              <a:gd name="connsiteX5-785" fmla="*/ 1075354 w 1961814"/>
              <a:gd name="connsiteY5-786" fmla="*/ 960120 h 2405380"/>
              <a:gd name="connsiteX6-787" fmla="*/ 1961814 w 1961814"/>
              <a:gd name="connsiteY6-788" fmla="*/ 254000 h 2405380"/>
              <a:gd name="connsiteX7-789" fmla="*/ 1204894 w 1961814"/>
              <a:gd name="connsiteY7-790" fmla="*/ 360680 h 2405380"/>
              <a:gd name="connsiteX8-791" fmla="*/ 381934 w 1961814"/>
              <a:gd name="connsiteY8-792" fmla="*/ 0 h 2405380"/>
              <a:gd name="connsiteX0-793" fmla="*/ 381934 w 1961814"/>
              <a:gd name="connsiteY0-794" fmla="*/ 0 h 2405380"/>
              <a:gd name="connsiteX1-795" fmla="*/ 6014 w 1961814"/>
              <a:gd name="connsiteY1-796" fmla="*/ 1155700 h 2405380"/>
              <a:gd name="connsiteX2-797" fmla="*/ 300654 w 1961814"/>
              <a:gd name="connsiteY2-798" fmla="*/ 2029460 h 2405380"/>
              <a:gd name="connsiteX3-799" fmla="*/ 935654 w 1961814"/>
              <a:gd name="connsiteY3-800" fmla="*/ 2405380 h 2405380"/>
              <a:gd name="connsiteX4-801" fmla="*/ 658794 w 1961814"/>
              <a:gd name="connsiteY4-802" fmla="*/ 1772920 h 2405380"/>
              <a:gd name="connsiteX5-803" fmla="*/ 1075354 w 1961814"/>
              <a:gd name="connsiteY5-804" fmla="*/ 960120 h 2405380"/>
              <a:gd name="connsiteX6-805" fmla="*/ 1961814 w 1961814"/>
              <a:gd name="connsiteY6-806" fmla="*/ 254000 h 2405380"/>
              <a:gd name="connsiteX7-807" fmla="*/ 1204894 w 1961814"/>
              <a:gd name="connsiteY7-808" fmla="*/ 360680 h 2405380"/>
              <a:gd name="connsiteX8-809" fmla="*/ 381934 w 1961814"/>
              <a:gd name="connsiteY8-810" fmla="*/ 0 h 2405380"/>
              <a:gd name="connsiteX0-811" fmla="*/ 382076 w 1961956"/>
              <a:gd name="connsiteY0-812" fmla="*/ 0 h 2405380"/>
              <a:gd name="connsiteX1-813" fmla="*/ 6156 w 1961956"/>
              <a:gd name="connsiteY1-814" fmla="*/ 1155700 h 2405380"/>
              <a:gd name="connsiteX2-815" fmla="*/ 300796 w 1961956"/>
              <a:gd name="connsiteY2-816" fmla="*/ 2029460 h 2405380"/>
              <a:gd name="connsiteX3-817" fmla="*/ 935796 w 1961956"/>
              <a:gd name="connsiteY3-818" fmla="*/ 2405380 h 2405380"/>
              <a:gd name="connsiteX4-819" fmla="*/ 658936 w 1961956"/>
              <a:gd name="connsiteY4-820" fmla="*/ 1772920 h 2405380"/>
              <a:gd name="connsiteX5-821" fmla="*/ 1075496 w 1961956"/>
              <a:gd name="connsiteY5-822" fmla="*/ 960120 h 2405380"/>
              <a:gd name="connsiteX6-823" fmla="*/ 1961956 w 1961956"/>
              <a:gd name="connsiteY6-824" fmla="*/ 254000 h 2405380"/>
              <a:gd name="connsiteX7-825" fmla="*/ 1205036 w 1961956"/>
              <a:gd name="connsiteY7-826" fmla="*/ 360680 h 2405380"/>
              <a:gd name="connsiteX8-827" fmla="*/ 382076 w 1961956"/>
              <a:gd name="connsiteY8-828" fmla="*/ 0 h 2405380"/>
              <a:gd name="connsiteX0-829" fmla="*/ 382076 w 1961956"/>
              <a:gd name="connsiteY0-830" fmla="*/ 0 h 2405380"/>
              <a:gd name="connsiteX1-831" fmla="*/ 6156 w 1961956"/>
              <a:gd name="connsiteY1-832" fmla="*/ 1155700 h 2405380"/>
              <a:gd name="connsiteX2-833" fmla="*/ 300796 w 1961956"/>
              <a:gd name="connsiteY2-834" fmla="*/ 2029460 h 2405380"/>
              <a:gd name="connsiteX3-835" fmla="*/ 935796 w 1961956"/>
              <a:gd name="connsiteY3-836" fmla="*/ 2405380 h 2405380"/>
              <a:gd name="connsiteX4-837" fmla="*/ 658936 w 1961956"/>
              <a:gd name="connsiteY4-838" fmla="*/ 1772920 h 2405380"/>
              <a:gd name="connsiteX5-839" fmla="*/ 1075496 w 1961956"/>
              <a:gd name="connsiteY5-840" fmla="*/ 960120 h 2405380"/>
              <a:gd name="connsiteX6-841" fmla="*/ 1961956 w 1961956"/>
              <a:gd name="connsiteY6-842" fmla="*/ 254000 h 2405380"/>
              <a:gd name="connsiteX7-843" fmla="*/ 1205036 w 1961956"/>
              <a:gd name="connsiteY7-844" fmla="*/ 360680 h 2405380"/>
              <a:gd name="connsiteX8-845" fmla="*/ 382076 w 1961956"/>
              <a:gd name="connsiteY8-846" fmla="*/ 0 h 2405380"/>
              <a:gd name="connsiteX0-847" fmla="*/ 382076 w 1961956"/>
              <a:gd name="connsiteY0-848" fmla="*/ 0 h 2405380"/>
              <a:gd name="connsiteX1-849" fmla="*/ 6156 w 1961956"/>
              <a:gd name="connsiteY1-850" fmla="*/ 1155700 h 2405380"/>
              <a:gd name="connsiteX2-851" fmla="*/ 300796 w 1961956"/>
              <a:gd name="connsiteY2-852" fmla="*/ 2029460 h 2405380"/>
              <a:gd name="connsiteX3-853" fmla="*/ 935796 w 1961956"/>
              <a:gd name="connsiteY3-854" fmla="*/ 2405380 h 2405380"/>
              <a:gd name="connsiteX4-855" fmla="*/ 658936 w 1961956"/>
              <a:gd name="connsiteY4-856" fmla="*/ 1772920 h 2405380"/>
              <a:gd name="connsiteX5-857" fmla="*/ 1075496 w 1961956"/>
              <a:gd name="connsiteY5-858" fmla="*/ 960120 h 2405380"/>
              <a:gd name="connsiteX6-859" fmla="*/ 1961956 w 1961956"/>
              <a:gd name="connsiteY6-860" fmla="*/ 254000 h 2405380"/>
              <a:gd name="connsiteX7-861" fmla="*/ 1205036 w 1961956"/>
              <a:gd name="connsiteY7-862" fmla="*/ 360680 h 2405380"/>
              <a:gd name="connsiteX8-863" fmla="*/ 382076 w 1961956"/>
              <a:gd name="connsiteY8-864" fmla="*/ 0 h 2405380"/>
              <a:gd name="connsiteX0-865" fmla="*/ 382076 w 1961956"/>
              <a:gd name="connsiteY0-866" fmla="*/ 0 h 2405380"/>
              <a:gd name="connsiteX1-867" fmla="*/ 6156 w 1961956"/>
              <a:gd name="connsiteY1-868" fmla="*/ 1155700 h 2405380"/>
              <a:gd name="connsiteX2-869" fmla="*/ 300796 w 1961956"/>
              <a:gd name="connsiteY2-870" fmla="*/ 2029460 h 2405380"/>
              <a:gd name="connsiteX3-871" fmla="*/ 935796 w 1961956"/>
              <a:gd name="connsiteY3-872" fmla="*/ 2405380 h 2405380"/>
              <a:gd name="connsiteX4-873" fmla="*/ 658936 w 1961956"/>
              <a:gd name="connsiteY4-874" fmla="*/ 1767840 h 2405380"/>
              <a:gd name="connsiteX5-875" fmla="*/ 1075496 w 1961956"/>
              <a:gd name="connsiteY5-876" fmla="*/ 960120 h 2405380"/>
              <a:gd name="connsiteX6-877" fmla="*/ 1961956 w 1961956"/>
              <a:gd name="connsiteY6-878" fmla="*/ 254000 h 2405380"/>
              <a:gd name="connsiteX7-879" fmla="*/ 1205036 w 1961956"/>
              <a:gd name="connsiteY7-880" fmla="*/ 360680 h 2405380"/>
              <a:gd name="connsiteX8-881" fmla="*/ 382076 w 1961956"/>
              <a:gd name="connsiteY8-882" fmla="*/ 0 h 24053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961956" h="2405380">
                <a:moveTo>
                  <a:pt x="382076" y="0"/>
                </a:moveTo>
                <a:cubicBezTo>
                  <a:pt x="112836" y="471593"/>
                  <a:pt x="41716" y="770467"/>
                  <a:pt x="6156" y="1155700"/>
                </a:cubicBezTo>
                <a:cubicBezTo>
                  <a:pt x="-34484" y="1585807"/>
                  <a:pt x="133156" y="1833033"/>
                  <a:pt x="300796" y="2029460"/>
                </a:cubicBezTo>
                <a:cubicBezTo>
                  <a:pt x="553103" y="2308860"/>
                  <a:pt x="668249" y="2273300"/>
                  <a:pt x="935796" y="2405380"/>
                </a:cubicBezTo>
                <a:cubicBezTo>
                  <a:pt x="787629" y="2211493"/>
                  <a:pt x="695343" y="2175087"/>
                  <a:pt x="658936" y="1767840"/>
                </a:cubicBezTo>
                <a:cubicBezTo>
                  <a:pt x="689416" y="1500293"/>
                  <a:pt x="785936" y="1242907"/>
                  <a:pt x="1075496" y="960120"/>
                </a:cubicBezTo>
                <a:cubicBezTo>
                  <a:pt x="1333729" y="657013"/>
                  <a:pt x="1581803" y="506307"/>
                  <a:pt x="1961956" y="254000"/>
                </a:cubicBezTo>
                <a:cubicBezTo>
                  <a:pt x="1586036" y="347133"/>
                  <a:pt x="1459036" y="343747"/>
                  <a:pt x="1205036" y="360680"/>
                </a:cubicBezTo>
                <a:cubicBezTo>
                  <a:pt x="918863" y="342053"/>
                  <a:pt x="683489" y="298027"/>
                  <a:pt x="382076" y="0"/>
                </a:cubicBezTo>
                <a:close/>
              </a:path>
            </a:pathLst>
          </a:custGeom>
          <a:solidFill>
            <a:srgbClr val="81B3C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fontAlgn="base"/>
            <a:fld id="{8CF2BD3A-F9E1-4554-A80C-B0C68F4B7209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fontAlgn="base"/>
            <a:fld id="{17C0F92C-0DA6-4998-9C5F-5F57A390B60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3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3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3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3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CF2BD3A-F9E1-4554-A80C-B0C68F4B7209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17C0F92C-0DA6-4998-9C5F-5F57A390B60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CF2BD3A-F9E1-4554-A80C-B0C68F4B7209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17C0F92C-0DA6-4998-9C5F-5F57A390B60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CF2BD3A-F9E1-4554-A80C-B0C68F4B7209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17C0F92C-0DA6-4998-9C5F-5F57A390B60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CF2BD3A-F9E1-4554-A80C-B0C68F4B7209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17C0F92C-0DA6-4998-9C5F-5F57A390B60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CF2BD3A-F9E1-4554-A80C-B0C68F4B7209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17C0F92C-0DA6-4998-9C5F-5F57A390B60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3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3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CF2BD3A-F9E1-4554-A80C-B0C68F4B7209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17C0F92C-0DA6-4998-9C5F-5F57A390B60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3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3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CF2BD3A-F9E1-4554-A80C-B0C68F4B7209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17C0F92C-0DA6-4998-9C5F-5F57A390B60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random/>
  </p:transition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512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3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3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8CF2BD3A-F9E1-4554-A80C-B0C68F4B7209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17C0F92C-0DA6-4998-9C5F-5F57A390B60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 spd="slow">
    <p:random/>
  </p:transition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614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147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slow">
    <p:random/>
  </p:transition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6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5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/>
        </p:nvSpPr>
        <p:spPr>
          <a:xfrm>
            <a:off x="114300" y="1566442"/>
            <a:ext cx="8915400" cy="79335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dirty="0"/>
          </a:p>
        </p:txBody>
      </p:sp>
      <p:cxnSp>
        <p:nvCxnSpPr>
          <p:cNvPr id="72" name="直接连接符 71"/>
          <p:cNvCxnSpPr/>
          <p:nvPr/>
        </p:nvCxnSpPr>
        <p:spPr>
          <a:xfrm>
            <a:off x="114300" y="2414022"/>
            <a:ext cx="8915400" cy="0"/>
          </a:xfrm>
          <a:prstGeom prst="line">
            <a:avLst/>
          </a:prstGeom>
          <a:ln w="4762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副标题 2"/>
          <p:cNvSpPr txBox="1"/>
          <p:nvPr/>
        </p:nvSpPr>
        <p:spPr>
          <a:xfrm>
            <a:off x="5648325" y="5125720"/>
            <a:ext cx="2337435" cy="68834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Times New Roman" panose="02020603050405020304" charset="0"/>
                <a:ea typeface="微软雅黑" panose="020B0503020204020204" charset="-122"/>
              </a:rPr>
              <a:t>报  告  人</a:t>
            </a:r>
            <a:r>
              <a:rPr lang="zh-CN" altLang="en-US" sz="1800" dirty="0" smtClean="0">
                <a:latin typeface="Times New Roman" panose="02020603050405020304" charset="0"/>
                <a:ea typeface="微软雅黑" panose="020B0503020204020204" charset="-122"/>
              </a:rPr>
              <a:t>：</a:t>
            </a:r>
            <a:r>
              <a:rPr lang="zh-CN" sz="1800" dirty="0" smtClean="0">
                <a:latin typeface="Times New Roman" panose="02020603050405020304" charset="0"/>
                <a:ea typeface="微软雅黑" panose="020B0503020204020204" charset="-122"/>
              </a:rPr>
              <a:t>郑天伦</a:t>
            </a:r>
            <a:endParaRPr lang="zh-CN" sz="1800" dirty="0" smtClean="0">
              <a:latin typeface="Times New Roman" panose="02020603050405020304" charset="0"/>
              <a:ea typeface="微软雅黑" panose="020B050302020402020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>
                <a:latin typeface="Times New Roman" panose="02020603050405020304" charset="0"/>
                <a:ea typeface="微软雅黑" panose="020B0503020204020204" charset="-122"/>
              </a:rPr>
              <a:t>2020</a:t>
            </a:r>
            <a:r>
              <a:rPr lang="zh-CN" altLang="en-US" sz="1800" dirty="0">
                <a:latin typeface="Times New Roman" panose="02020603050405020304" charset="0"/>
                <a:ea typeface="微软雅黑" panose="020B0503020204020204" charset="-122"/>
              </a:rPr>
              <a:t>年</a:t>
            </a:r>
            <a:r>
              <a:rPr lang="en-US" altLang="zh-CN" sz="1800" dirty="0">
                <a:latin typeface="Times New Roman" panose="02020603050405020304" charset="0"/>
                <a:ea typeface="微软雅黑" panose="020B0503020204020204" charset="-122"/>
              </a:rPr>
              <a:t>7</a:t>
            </a:r>
            <a:r>
              <a:rPr lang="zh-CN" altLang="en-US" sz="1800" dirty="0">
                <a:latin typeface="Times New Roman" panose="02020603050405020304" charset="0"/>
                <a:ea typeface="微软雅黑" panose="020B0503020204020204" charset="-122"/>
              </a:rPr>
              <a:t>月</a:t>
            </a:r>
            <a:r>
              <a:rPr lang="en-US" altLang="zh-CN" sz="1800" dirty="0">
                <a:latin typeface="Times New Roman" panose="02020603050405020304" charset="0"/>
                <a:ea typeface="微软雅黑" panose="020B0503020204020204" charset="-122"/>
              </a:rPr>
              <a:t>25</a:t>
            </a:r>
            <a:r>
              <a:rPr lang="zh-CN" altLang="en-US" sz="1800" dirty="0">
                <a:latin typeface="Times New Roman" panose="02020603050405020304" charset="0"/>
                <a:ea typeface="微软雅黑" panose="020B0503020204020204" charset="-122"/>
              </a:rPr>
              <a:t>日</a:t>
            </a:r>
            <a:endParaRPr lang="zh-CN" altLang="en-US" sz="1800" dirty="0">
              <a:latin typeface="Times New Roman" panose="02020603050405020304" charset="0"/>
              <a:ea typeface="微软雅黑" panose="020B0503020204020204" charset="-122"/>
            </a:endParaRPr>
          </a:p>
        </p:txBody>
      </p:sp>
      <p:cxnSp>
        <p:nvCxnSpPr>
          <p:cNvPr id="74" name="直接连接符 73"/>
          <p:cNvCxnSpPr/>
          <p:nvPr/>
        </p:nvCxnSpPr>
        <p:spPr>
          <a:xfrm>
            <a:off x="114300" y="1513270"/>
            <a:ext cx="8915400" cy="0"/>
          </a:xfrm>
          <a:prstGeom prst="line">
            <a:avLst/>
          </a:prstGeom>
          <a:ln w="4762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14300" y="1094025"/>
            <a:ext cx="12496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00" dirty="0" smtClean="0">
                <a:solidFill>
                  <a:schemeClr val="accent5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项目展示</a:t>
            </a:r>
            <a:endParaRPr lang="zh-CN" altLang="en-US" sz="2100" dirty="0">
              <a:solidFill>
                <a:schemeClr val="accent5">
                  <a:lumMod val="5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32180" y="2767965"/>
            <a:ext cx="71247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accent5">
                    <a:lumMod val="50000"/>
                  </a:schemeClr>
                </a:solidFill>
              </a:rPr>
              <a:t>相似度算法设计</a:t>
            </a:r>
            <a:endParaRPr lang="zh-CN" altLang="en-US" sz="3600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duotone>
              <a:prstClr val="black"/>
              <a:schemeClr val="accent5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21"/>
          <a:stretch>
            <a:fillRect/>
          </a:stretch>
        </p:blipFill>
        <p:spPr>
          <a:xfrm>
            <a:off x="7657607" y="1566442"/>
            <a:ext cx="1372093" cy="793354"/>
          </a:xfrm>
          <a:prstGeom prst="rect">
            <a:avLst/>
          </a:prstGeom>
          <a:noFill/>
          <a:effectLst>
            <a:softEdge rad="38100"/>
          </a:effectLst>
        </p:spPr>
      </p:pic>
      <p:sp>
        <p:nvSpPr>
          <p:cNvPr id="5" name="文本框 4"/>
          <p:cNvSpPr txBox="1"/>
          <p:nvPr/>
        </p:nvSpPr>
        <p:spPr>
          <a:xfrm>
            <a:off x="1047115" y="3870960"/>
            <a:ext cx="46012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在满足错误样本识别的情况下，</a:t>
            </a:r>
            <a:endParaRPr lang="zh-CN" altLang="en-US"/>
          </a:p>
          <a:p>
            <a:r>
              <a:rPr lang="zh-CN" altLang="en-US"/>
              <a:t>阈值</a:t>
            </a:r>
            <a:r>
              <a:rPr lang="en-US" altLang="zh-CN"/>
              <a:t>74</a:t>
            </a:r>
            <a:r>
              <a:rPr lang="zh-CN" altLang="en-US"/>
              <a:t>，检测精度达到</a:t>
            </a:r>
            <a:r>
              <a:rPr lang="en-US" altLang="zh-CN"/>
              <a:t>90%</a:t>
            </a:r>
            <a:r>
              <a:rPr lang="zh-CN" altLang="en-US"/>
              <a:t>，</a:t>
            </a:r>
            <a:endParaRPr lang="zh-CN" altLang="en-US"/>
          </a:p>
          <a:p>
            <a:r>
              <a:rPr lang="zh-CN" altLang="en-US"/>
              <a:t>阈值</a:t>
            </a:r>
            <a:r>
              <a:rPr lang="en-US" altLang="zh-CN"/>
              <a:t>80</a:t>
            </a:r>
            <a:r>
              <a:rPr lang="zh-CN" altLang="en-US"/>
              <a:t>，检测精度达到</a:t>
            </a:r>
            <a:r>
              <a:rPr lang="en-US" altLang="zh-CN"/>
              <a:t>70%</a:t>
            </a:r>
            <a:endParaRPr lang="en-US" altLang="zh-CN"/>
          </a:p>
        </p:txBody>
      </p:sp>
    </p:spTree>
  </p:cSld>
  <p:clrMapOvr>
    <a:masterClrMapping/>
  </p:clrMapOvr>
  <p:transition advTm="2393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300" y="853436"/>
            <a:ext cx="8915400" cy="5549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114300" y="1542812"/>
            <a:ext cx="8915400" cy="0"/>
          </a:xfrm>
          <a:prstGeom prst="line">
            <a:avLst/>
          </a:prstGeom>
          <a:ln w="4762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内容占位符 2"/>
          <p:cNvSpPr txBox="1"/>
          <p:nvPr/>
        </p:nvSpPr>
        <p:spPr>
          <a:xfrm>
            <a:off x="484062" y="1684460"/>
            <a:ext cx="8330293" cy="41793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ts val="38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 smtClean="0">
                <a:latin typeface="Times New Roman" panose="02020603050405020304" charset="0"/>
                <a:ea typeface="微软雅黑" panose="020B0503020204020204" charset="-122"/>
              </a:rPr>
              <a:t>1. 数据分析</a:t>
            </a:r>
            <a:endParaRPr lang="en-US" altLang="zh-CN" sz="2400" b="1" dirty="0" smtClean="0">
              <a:latin typeface="Times New Roman" panose="02020603050405020304" charset="0"/>
              <a:ea typeface="微软雅黑" panose="020B0503020204020204" charset="-122"/>
            </a:endParaRPr>
          </a:p>
          <a:p>
            <a:pPr marL="0" indent="0">
              <a:lnSpc>
                <a:spcPts val="3800"/>
              </a:lnSpc>
              <a:buFont typeface="Arial" panose="020B0604020202020204" pitchFamily="34" charset="0"/>
              <a:buNone/>
            </a:pPr>
            <a:r>
              <a:rPr lang="en-US" altLang="zh-CN" sz="2400" b="1" dirty="0" smtClean="0">
                <a:latin typeface="Times New Roman" panose="02020603050405020304" charset="0"/>
                <a:ea typeface="微软雅黑" panose="020B0503020204020204" charset="-122"/>
              </a:rPr>
              <a:t>2.  实验和对比</a:t>
            </a:r>
            <a:endParaRPr lang="en-US" altLang="zh-CN" sz="2400" b="1" dirty="0" smtClean="0">
              <a:latin typeface="Times New Roman" panose="02020603050405020304" charset="0"/>
              <a:ea typeface="微软雅黑" panose="020B0503020204020204" charset="-122"/>
            </a:endParaRPr>
          </a:p>
          <a:p>
            <a:pPr marL="0" indent="0">
              <a:lnSpc>
                <a:spcPts val="3800"/>
              </a:lnSpc>
              <a:buFont typeface="Arial" panose="020B0604020202020204" pitchFamily="34" charset="0"/>
              <a:buNone/>
            </a:pPr>
            <a:r>
              <a:rPr lang="en-US" altLang="zh-CN" b="1" dirty="0" smtClean="0">
                <a:latin typeface="Times New Roman" panose="02020603050405020304" charset="0"/>
                <a:ea typeface="微软雅黑" panose="020B0503020204020204" charset="-122"/>
              </a:rPr>
              <a:t>3.   </a:t>
            </a:r>
            <a:r>
              <a:rPr lang="zh-CN" altLang="en-US" b="1" dirty="0" smtClean="0">
                <a:latin typeface="Times New Roman" panose="02020603050405020304" charset="0"/>
                <a:ea typeface="微软雅黑" panose="020B0503020204020204" charset="-122"/>
              </a:rPr>
              <a:t>方法介绍</a:t>
            </a:r>
            <a:endParaRPr lang="zh-CN" altLang="en-US" b="1" dirty="0" smtClean="0">
              <a:latin typeface="Times New Roman" panose="02020603050405020304" charset="0"/>
              <a:ea typeface="微软雅黑" panose="020B0503020204020204" charset="-122"/>
            </a:endParaRPr>
          </a:p>
          <a:p>
            <a:pPr marL="0" indent="0">
              <a:lnSpc>
                <a:spcPts val="3800"/>
              </a:lnSpc>
              <a:buFont typeface="Arial" panose="020B0604020202020204" pitchFamily="34" charset="0"/>
              <a:buNone/>
            </a:pPr>
            <a:endParaRPr lang="zh-CN" altLang="en-US" b="1" dirty="0" smtClean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 rot="21226526">
            <a:off x="2675615" y="188640"/>
            <a:ext cx="9224661" cy="6048672"/>
            <a:chOff x="-4710438" y="-1904513"/>
            <a:chExt cx="15998170" cy="10312383"/>
          </a:xfrm>
          <a:solidFill>
            <a:schemeClr val="tx1">
              <a:alpha val="15000"/>
            </a:schemeClr>
          </a:solidFill>
        </p:grpSpPr>
        <p:grpSp>
          <p:nvGrpSpPr>
            <p:cNvPr id="10" name="组合 9"/>
            <p:cNvGrpSpPr/>
            <p:nvPr/>
          </p:nvGrpSpPr>
          <p:grpSpPr>
            <a:xfrm rot="19790647">
              <a:off x="-1697762" y="3034657"/>
              <a:ext cx="4949425" cy="5373213"/>
              <a:chOff x="2909607" y="3289548"/>
              <a:chExt cx="1643999" cy="1784764"/>
            </a:xfrm>
            <a:grpFill/>
          </p:grpSpPr>
          <p:sp>
            <p:nvSpPr>
              <p:cNvPr id="40" name="直角三角形 39"/>
              <p:cNvSpPr/>
              <p:nvPr/>
            </p:nvSpPr>
            <p:spPr>
              <a:xfrm rot="10800000">
                <a:off x="3198532" y="3289548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直角三角形 40"/>
              <p:cNvSpPr/>
              <p:nvPr/>
            </p:nvSpPr>
            <p:spPr>
              <a:xfrm rot="7167729">
                <a:off x="2696921" y="3618020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直角三角形 41"/>
              <p:cNvSpPr/>
              <p:nvPr/>
            </p:nvSpPr>
            <p:spPr>
              <a:xfrm rot="3614698">
                <a:off x="2733656" y="4199466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直角三角形 42"/>
              <p:cNvSpPr/>
              <p:nvPr/>
            </p:nvSpPr>
            <p:spPr>
              <a:xfrm>
                <a:off x="3254124" y="449157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直角三角形 43"/>
              <p:cNvSpPr/>
              <p:nvPr/>
            </p:nvSpPr>
            <p:spPr>
              <a:xfrm rot="17894048">
                <a:off x="3758180" y="417282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 rot="14400000">
                <a:off x="3718105" y="3580919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 rot="19790647">
              <a:off x="3733075" y="2888378"/>
              <a:ext cx="4949425" cy="5373213"/>
              <a:chOff x="2909607" y="3289548"/>
              <a:chExt cx="1643999" cy="1784764"/>
            </a:xfrm>
            <a:grpFill/>
          </p:grpSpPr>
          <p:sp>
            <p:nvSpPr>
              <p:cNvPr id="34" name="直角三角形 33"/>
              <p:cNvSpPr/>
              <p:nvPr/>
            </p:nvSpPr>
            <p:spPr>
              <a:xfrm rot="10800000">
                <a:off x="3198532" y="3289548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直角三角形 34"/>
              <p:cNvSpPr/>
              <p:nvPr/>
            </p:nvSpPr>
            <p:spPr>
              <a:xfrm rot="7167729">
                <a:off x="2696921" y="3618020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直角三角形 35"/>
              <p:cNvSpPr/>
              <p:nvPr/>
            </p:nvSpPr>
            <p:spPr>
              <a:xfrm rot="3614698">
                <a:off x="2733656" y="4199466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直角三角形 36"/>
              <p:cNvSpPr/>
              <p:nvPr/>
            </p:nvSpPr>
            <p:spPr>
              <a:xfrm>
                <a:off x="3254124" y="449157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直角三角形 37"/>
              <p:cNvSpPr/>
              <p:nvPr/>
            </p:nvSpPr>
            <p:spPr>
              <a:xfrm rot="17894048">
                <a:off x="3758180" y="417282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直角三角形 38"/>
              <p:cNvSpPr/>
              <p:nvPr/>
            </p:nvSpPr>
            <p:spPr>
              <a:xfrm rot="14400000">
                <a:off x="3718105" y="3580919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 rot="19790647">
              <a:off x="775543" y="-1770639"/>
              <a:ext cx="4949425" cy="5373213"/>
              <a:chOff x="2909607" y="3289548"/>
              <a:chExt cx="1643999" cy="1784764"/>
            </a:xfrm>
            <a:grpFill/>
          </p:grpSpPr>
          <p:sp>
            <p:nvSpPr>
              <p:cNvPr id="28" name="直角三角形 27"/>
              <p:cNvSpPr/>
              <p:nvPr/>
            </p:nvSpPr>
            <p:spPr>
              <a:xfrm rot="10800000">
                <a:off x="3198532" y="3289548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直角三角形 28"/>
              <p:cNvSpPr/>
              <p:nvPr/>
            </p:nvSpPr>
            <p:spPr>
              <a:xfrm rot="7167729">
                <a:off x="2696921" y="3618020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直角三角形 29"/>
              <p:cNvSpPr/>
              <p:nvPr/>
            </p:nvSpPr>
            <p:spPr>
              <a:xfrm rot="3614698">
                <a:off x="2733656" y="4199466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直角三角形 30"/>
              <p:cNvSpPr/>
              <p:nvPr/>
            </p:nvSpPr>
            <p:spPr>
              <a:xfrm>
                <a:off x="3254124" y="449157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直角三角形 31"/>
              <p:cNvSpPr/>
              <p:nvPr/>
            </p:nvSpPr>
            <p:spPr>
              <a:xfrm rot="17894048">
                <a:off x="3758180" y="417282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直角三角形 32"/>
              <p:cNvSpPr/>
              <p:nvPr/>
            </p:nvSpPr>
            <p:spPr>
              <a:xfrm rot="14400000">
                <a:off x="3718105" y="3580919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 rot="19790647">
              <a:off x="6338307" y="-1904513"/>
              <a:ext cx="4949425" cy="5373213"/>
              <a:chOff x="2909607" y="3289548"/>
              <a:chExt cx="1643999" cy="1784764"/>
            </a:xfrm>
            <a:grpFill/>
          </p:grpSpPr>
          <p:sp>
            <p:nvSpPr>
              <p:cNvPr id="22" name="直角三角形 21"/>
              <p:cNvSpPr/>
              <p:nvPr/>
            </p:nvSpPr>
            <p:spPr>
              <a:xfrm rot="10800000">
                <a:off x="3198532" y="3289548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3" name="直角三角形 22"/>
              <p:cNvSpPr/>
              <p:nvPr/>
            </p:nvSpPr>
            <p:spPr>
              <a:xfrm rot="7167729">
                <a:off x="2696921" y="3618020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4" name="直角三角形 23"/>
              <p:cNvSpPr/>
              <p:nvPr/>
            </p:nvSpPr>
            <p:spPr>
              <a:xfrm rot="3614698">
                <a:off x="2733656" y="4199466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5" name="直角三角形 24"/>
              <p:cNvSpPr/>
              <p:nvPr/>
            </p:nvSpPr>
            <p:spPr>
              <a:xfrm>
                <a:off x="3254124" y="449157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6" name="直角三角形 25"/>
              <p:cNvSpPr/>
              <p:nvPr/>
            </p:nvSpPr>
            <p:spPr>
              <a:xfrm rot="17894048">
                <a:off x="3758180" y="417282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直角三角形 26"/>
              <p:cNvSpPr/>
              <p:nvPr/>
            </p:nvSpPr>
            <p:spPr>
              <a:xfrm rot="14400000">
                <a:off x="3718105" y="3580919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 rot="19790647">
              <a:off x="-4710438" y="-1709491"/>
              <a:ext cx="4949425" cy="5373213"/>
              <a:chOff x="2909607" y="3289548"/>
              <a:chExt cx="1643999" cy="1784764"/>
            </a:xfrm>
            <a:grpFill/>
          </p:grpSpPr>
          <p:sp>
            <p:nvSpPr>
              <p:cNvPr id="16" name="直角三角形 15"/>
              <p:cNvSpPr/>
              <p:nvPr/>
            </p:nvSpPr>
            <p:spPr>
              <a:xfrm rot="10800000">
                <a:off x="3198532" y="3289548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17" name="直角三角形 16"/>
              <p:cNvSpPr/>
              <p:nvPr/>
            </p:nvSpPr>
            <p:spPr>
              <a:xfrm rot="7167729">
                <a:off x="2696921" y="3618020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18" name="直角三角形 17"/>
              <p:cNvSpPr/>
              <p:nvPr/>
            </p:nvSpPr>
            <p:spPr>
              <a:xfrm rot="3614698">
                <a:off x="2733656" y="4199466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19" name="直角三角形 18"/>
              <p:cNvSpPr/>
              <p:nvPr/>
            </p:nvSpPr>
            <p:spPr>
              <a:xfrm>
                <a:off x="3254124" y="449157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0" name="直角三角形 19"/>
              <p:cNvSpPr/>
              <p:nvPr/>
            </p:nvSpPr>
            <p:spPr>
              <a:xfrm rot="17894048">
                <a:off x="3758180" y="417282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1" name="直角三角形 20"/>
              <p:cNvSpPr/>
              <p:nvPr/>
            </p:nvSpPr>
            <p:spPr>
              <a:xfrm rot="14400000">
                <a:off x="3718105" y="3580919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sp>
        <p:nvSpPr>
          <p:cNvPr id="2" name="圆角矩形 1"/>
          <p:cNvSpPr/>
          <p:nvPr/>
        </p:nvSpPr>
        <p:spPr>
          <a:xfrm>
            <a:off x="401955" y="2976245"/>
            <a:ext cx="3023870" cy="6477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4810" y="1510030"/>
            <a:ext cx="6216015" cy="3291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21995" y="1113155"/>
            <a:ext cx="540766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中值滤波去除噪点</a:t>
            </a:r>
            <a:endParaRPr lang="zh-CN" altLang="en-US"/>
          </a:p>
          <a:p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膨胀腐蚀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自适应二值化</a:t>
            </a:r>
            <a:endParaRPr lang="zh-CN" altLang="en-US"/>
          </a:p>
          <a:p>
            <a:r>
              <a:rPr lang="zh-CN" altLang="en-US"/>
              <a:t>（低值移除，自适应阈值二值化）</a:t>
            </a:r>
            <a:endParaRPr lang="zh-CN" altLang="en-US"/>
          </a:p>
          <a:p>
            <a:r>
              <a:rPr lang="zh-CN" altLang="en-US"/>
              <a:t>求均值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4.phash</a:t>
            </a:r>
            <a:r>
              <a:rPr lang="zh-CN" altLang="en-US"/>
              <a:t>相似度比较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990" y="4520565"/>
            <a:ext cx="3590925" cy="1934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5"/>
          <p:cNvPicPr>
            <a:picLocks noChangeAspect="1"/>
          </p:cNvPicPr>
          <p:nvPr/>
        </p:nvPicPr>
        <p:blipFill>
          <a:blip r:embed="rId2"/>
          <a:srcRect l="1531" t="16782" r="1761"/>
          <a:stretch>
            <a:fillRect/>
          </a:stretch>
        </p:blipFill>
        <p:spPr>
          <a:xfrm>
            <a:off x="5117465" y="4427220"/>
            <a:ext cx="3673475" cy="212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370" y="988695"/>
            <a:ext cx="1823085" cy="1471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465" y="2762250"/>
            <a:ext cx="1897380" cy="1556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915" y="982980"/>
            <a:ext cx="1858645" cy="1477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8725" y="1593215"/>
            <a:ext cx="622363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有一种短时间做个小科研的感觉，怎样去求解一个问题的答案，如果思考，如果实验，并对实验结果进行分析。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感觉学长人很好，非常耐心。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题目有点难，时间也比较赶，要一边测出更好的方法，一边给更好的可视化效果。。。实验结果跟预想的不太一致（原本以为骨骼提取之类的方法会比较有效）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64883" y="106045"/>
            <a:ext cx="2478405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夏令营感想</a:t>
            </a:r>
            <a:endParaRPr lang="zh-CN" altLang="en-US"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6" name="文本框 29"/>
          <p:cNvSpPr txBox="1"/>
          <p:nvPr/>
        </p:nvSpPr>
        <p:spPr>
          <a:xfrm>
            <a:off x="1660525" y="2903219"/>
            <a:ext cx="5641322" cy="807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4800" noProof="1" dirty="0">
                <a:ln>
                  <a:solidFill>
                    <a:srgbClr val="4A67AA"/>
                  </a:solidFill>
                </a:ln>
                <a:solidFill>
                  <a:schemeClr val="accent5">
                    <a:lumMod val="90000"/>
                  </a:schemeClr>
                </a:solidFill>
                <a:latin typeface="Impact" panose="020B0806030902050204" pitchFamily="34" charset="0"/>
                <a:ea typeface="宋体" panose="02010600030101010101" pitchFamily="2" charset="-122"/>
                <a:cs typeface="+mn-cs"/>
              </a:rPr>
              <a:t>END</a:t>
            </a:r>
            <a:endParaRPr lang="en-US" altLang="zh-CN" sz="4800" noProof="1" dirty="0">
              <a:ln>
                <a:solidFill>
                  <a:srgbClr val="4A67AA"/>
                </a:solidFill>
              </a:ln>
              <a:solidFill>
                <a:schemeClr val="accent5">
                  <a:lumMod val="90000"/>
                </a:schemeClr>
              </a:solidFill>
              <a:latin typeface="Impact" panose="020B080603090205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300" y="853436"/>
            <a:ext cx="8915400" cy="5549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114300" y="1542812"/>
            <a:ext cx="8915400" cy="0"/>
          </a:xfrm>
          <a:prstGeom prst="line">
            <a:avLst/>
          </a:prstGeom>
          <a:ln w="4762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内容占位符 2"/>
          <p:cNvSpPr txBox="1"/>
          <p:nvPr/>
        </p:nvSpPr>
        <p:spPr>
          <a:xfrm>
            <a:off x="484062" y="1684460"/>
            <a:ext cx="8330293" cy="41793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ts val="38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3200" b="1" dirty="0" smtClean="0">
                <a:latin typeface="Times New Roman" panose="02020603050405020304" charset="0"/>
                <a:ea typeface="微软雅黑" panose="020B0503020204020204" charset="-122"/>
              </a:rPr>
              <a:t>1. 数据分析</a:t>
            </a:r>
            <a:endParaRPr lang="en-US" altLang="zh-CN" sz="3200" b="1" dirty="0" smtClean="0">
              <a:latin typeface="Times New Roman" panose="02020603050405020304" charset="0"/>
              <a:ea typeface="微软雅黑" panose="020B0503020204020204" charset="-122"/>
            </a:endParaRPr>
          </a:p>
          <a:p>
            <a:pPr marL="0" indent="0">
              <a:lnSpc>
                <a:spcPts val="3800"/>
              </a:lnSpc>
              <a:buFont typeface="Arial" panose="020B0604020202020204" pitchFamily="34" charset="0"/>
              <a:buNone/>
            </a:pPr>
            <a:r>
              <a:rPr lang="en-US" altLang="zh-CN" sz="2400" b="1" dirty="0" smtClean="0">
                <a:latin typeface="Times New Roman" panose="02020603050405020304" charset="0"/>
                <a:ea typeface="微软雅黑" panose="020B0503020204020204" charset="-122"/>
              </a:rPr>
              <a:t>2.    实验和对比</a:t>
            </a:r>
            <a:endParaRPr lang="en-US" altLang="zh-CN" sz="2400" b="1" dirty="0" smtClean="0">
              <a:latin typeface="Times New Roman" panose="02020603050405020304" charset="0"/>
              <a:ea typeface="微软雅黑" panose="020B0503020204020204" charset="-122"/>
            </a:endParaRPr>
          </a:p>
          <a:p>
            <a:pPr marL="0" indent="0">
              <a:lnSpc>
                <a:spcPts val="3800"/>
              </a:lnSpc>
              <a:buFont typeface="Arial" panose="020B0604020202020204" pitchFamily="34" charset="0"/>
              <a:buNone/>
            </a:pPr>
            <a:r>
              <a:rPr lang="en-US" altLang="zh-CN" sz="2400" b="1" dirty="0" smtClean="0">
                <a:latin typeface="Times New Roman" panose="02020603050405020304" charset="0"/>
                <a:ea typeface="微软雅黑" panose="020B0503020204020204" charset="-122"/>
              </a:rPr>
              <a:t>3.    </a:t>
            </a:r>
            <a:r>
              <a:rPr lang="zh-CN" altLang="en-US" sz="2400" b="1" dirty="0" smtClean="0">
                <a:latin typeface="Times New Roman" panose="02020603050405020304" charset="0"/>
                <a:ea typeface="微软雅黑" panose="020B0503020204020204" charset="-122"/>
              </a:rPr>
              <a:t>方法介绍</a:t>
            </a:r>
            <a:endParaRPr lang="zh-CN" altLang="en-US" sz="2400" b="1" dirty="0" smtClean="0">
              <a:latin typeface="Times New Roman" panose="02020603050405020304" charset="0"/>
              <a:ea typeface="微软雅黑" panose="020B0503020204020204" charset="-122"/>
            </a:endParaRPr>
          </a:p>
          <a:p>
            <a:pPr marL="0" indent="0">
              <a:lnSpc>
                <a:spcPts val="3800"/>
              </a:lnSpc>
              <a:buFont typeface="Arial" panose="020B0604020202020204" pitchFamily="34" charset="0"/>
              <a:buNone/>
            </a:pPr>
            <a:endParaRPr lang="zh-CN" altLang="en-US" sz="1800" b="1" dirty="0" smtClean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 rot="21226526">
            <a:off x="2675615" y="188640"/>
            <a:ext cx="9224661" cy="6048672"/>
            <a:chOff x="-4710438" y="-1904513"/>
            <a:chExt cx="15998170" cy="10312383"/>
          </a:xfrm>
          <a:solidFill>
            <a:schemeClr val="tx1">
              <a:alpha val="15000"/>
            </a:schemeClr>
          </a:solidFill>
        </p:grpSpPr>
        <p:grpSp>
          <p:nvGrpSpPr>
            <p:cNvPr id="10" name="组合 9"/>
            <p:cNvGrpSpPr/>
            <p:nvPr/>
          </p:nvGrpSpPr>
          <p:grpSpPr>
            <a:xfrm rot="19790647">
              <a:off x="-1697762" y="3034657"/>
              <a:ext cx="4949425" cy="5373213"/>
              <a:chOff x="2909607" y="3289548"/>
              <a:chExt cx="1643999" cy="1784764"/>
            </a:xfrm>
            <a:grpFill/>
          </p:grpSpPr>
          <p:sp>
            <p:nvSpPr>
              <p:cNvPr id="40" name="直角三角形 39"/>
              <p:cNvSpPr/>
              <p:nvPr/>
            </p:nvSpPr>
            <p:spPr>
              <a:xfrm rot="10800000">
                <a:off x="3198532" y="3289548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直角三角形 40"/>
              <p:cNvSpPr/>
              <p:nvPr/>
            </p:nvSpPr>
            <p:spPr>
              <a:xfrm rot="7167729">
                <a:off x="2696921" y="3618020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直角三角形 41"/>
              <p:cNvSpPr/>
              <p:nvPr/>
            </p:nvSpPr>
            <p:spPr>
              <a:xfrm rot="3614698">
                <a:off x="2733656" y="4199466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直角三角形 42"/>
              <p:cNvSpPr/>
              <p:nvPr/>
            </p:nvSpPr>
            <p:spPr>
              <a:xfrm>
                <a:off x="3254124" y="449157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直角三角形 43"/>
              <p:cNvSpPr/>
              <p:nvPr/>
            </p:nvSpPr>
            <p:spPr>
              <a:xfrm rot="17894048">
                <a:off x="3758180" y="417282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 rot="14400000">
                <a:off x="3718105" y="3580919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 rot="19790647">
              <a:off x="3733075" y="2888378"/>
              <a:ext cx="4949425" cy="5373213"/>
              <a:chOff x="2909607" y="3289548"/>
              <a:chExt cx="1643999" cy="1784764"/>
            </a:xfrm>
            <a:grpFill/>
          </p:grpSpPr>
          <p:sp>
            <p:nvSpPr>
              <p:cNvPr id="34" name="直角三角形 33"/>
              <p:cNvSpPr/>
              <p:nvPr/>
            </p:nvSpPr>
            <p:spPr>
              <a:xfrm rot="10800000">
                <a:off x="3198532" y="3289548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直角三角形 34"/>
              <p:cNvSpPr/>
              <p:nvPr/>
            </p:nvSpPr>
            <p:spPr>
              <a:xfrm rot="7167729">
                <a:off x="2696921" y="3618020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直角三角形 35"/>
              <p:cNvSpPr/>
              <p:nvPr/>
            </p:nvSpPr>
            <p:spPr>
              <a:xfrm rot="3614698">
                <a:off x="2733656" y="4199466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直角三角形 36"/>
              <p:cNvSpPr/>
              <p:nvPr/>
            </p:nvSpPr>
            <p:spPr>
              <a:xfrm>
                <a:off x="3254124" y="449157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直角三角形 37"/>
              <p:cNvSpPr/>
              <p:nvPr/>
            </p:nvSpPr>
            <p:spPr>
              <a:xfrm rot="17894048">
                <a:off x="3758180" y="417282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直角三角形 38"/>
              <p:cNvSpPr/>
              <p:nvPr/>
            </p:nvSpPr>
            <p:spPr>
              <a:xfrm rot="14400000">
                <a:off x="3718105" y="3580919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 rot="19790647">
              <a:off x="775543" y="-1770639"/>
              <a:ext cx="4949425" cy="5373213"/>
              <a:chOff x="2909607" y="3289548"/>
              <a:chExt cx="1643999" cy="1784764"/>
            </a:xfrm>
            <a:grpFill/>
          </p:grpSpPr>
          <p:sp>
            <p:nvSpPr>
              <p:cNvPr id="28" name="直角三角形 27"/>
              <p:cNvSpPr/>
              <p:nvPr/>
            </p:nvSpPr>
            <p:spPr>
              <a:xfrm rot="10800000">
                <a:off x="3198532" y="3289548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直角三角形 28"/>
              <p:cNvSpPr/>
              <p:nvPr/>
            </p:nvSpPr>
            <p:spPr>
              <a:xfrm rot="7167729">
                <a:off x="2696921" y="3618020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直角三角形 29"/>
              <p:cNvSpPr/>
              <p:nvPr/>
            </p:nvSpPr>
            <p:spPr>
              <a:xfrm rot="3614698">
                <a:off x="2733656" y="4199466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直角三角形 30"/>
              <p:cNvSpPr/>
              <p:nvPr/>
            </p:nvSpPr>
            <p:spPr>
              <a:xfrm>
                <a:off x="3254124" y="449157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直角三角形 31"/>
              <p:cNvSpPr/>
              <p:nvPr/>
            </p:nvSpPr>
            <p:spPr>
              <a:xfrm rot="17894048">
                <a:off x="3758180" y="417282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直角三角形 32"/>
              <p:cNvSpPr/>
              <p:nvPr/>
            </p:nvSpPr>
            <p:spPr>
              <a:xfrm rot="14400000">
                <a:off x="3718105" y="3580919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 rot="19790647">
              <a:off x="6338307" y="-1904513"/>
              <a:ext cx="4949425" cy="5373213"/>
              <a:chOff x="2909607" y="3289548"/>
              <a:chExt cx="1643999" cy="1784764"/>
            </a:xfrm>
            <a:grpFill/>
          </p:grpSpPr>
          <p:sp>
            <p:nvSpPr>
              <p:cNvPr id="22" name="直角三角形 21"/>
              <p:cNvSpPr/>
              <p:nvPr/>
            </p:nvSpPr>
            <p:spPr>
              <a:xfrm rot="10800000">
                <a:off x="3198532" y="3289548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3" name="直角三角形 22"/>
              <p:cNvSpPr/>
              <p:nvPr/>
            </p:nvSpPr>
            <p:spPr>
              <a:xfrm rot="7167729">
                <a:off x="2696921" y="3618020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4" name="直角三角形 23"/>
              <p:cNvSpPr/>
              <p:nvPr/>
            </p:nvSpPr>
            <p:spPr>
              <a:xfrm rot="3614698">
                <a:off x="2733656" y="4199466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5" name="直角三角形 24"/>
              <p:cNvSpPr/>
              <p:nvPr/>
            </p:nvSpPr>
            <p:spPr>
              <a:xfrm>
                <a:off x="3254124" y="449157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6" name="直角三角形 25"/>
              <p:cNvSpPr/>
              <p:nvPr/>
            </p:nvSpPr>
            <p:spPr>
              <a:xfrm rot="17894048">
                <a:off x="3758180" y="417282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直角三角形 26"/>
              <p:cNvSpPr/>
              <p:nvPr/>
            </p:nvSpPr>
            <p:spPr>
              <a:xfrm rot="14400000">
                <a:off x="3718105" y="3580919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 rot="19790647">
              <a:off x="-4710438" y="-1709491"/>
              <a:ext cx="4949425" cy="5373213"/>
              <a:chOff x="2909607" y="3289548"/>
              <a:chExt cx="1643999" cy="1784764"/>
            </a:xfrm>
            <a:grpFill/>
          </p:grpSpPr>
          <p:sp>
            <p:nvSpPr>
              <p:cNvPr id="16" name="直角三角形 15"/>
              <p:cNvSpPr/>
              <p:nvPr/>
            </p:nvSpPr>
            <p:spPr>
              <a:xfrm rot="10800000">
                <a:off x="3198532" y="3289548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17" name="直角三角形 16"/>
              <p:cNvSpPr/>
              <p:nvPr/>
            </p:nvSpPr>
            <p:spPr>
              <a:xfrm rot="7167729">
                <a:off x="2696921" y="3618020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18" name="直角三角形 17"/>
              <p:cNvSpPr/>
              <p:nvPr/>
            </p:nvSpPr>
            <p:spPr>
              <a:xfrm rot="3614698">
                <a:off x="2733656" y="4199466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19" name="直角三角形 18"/>
              <p:cNvSpPr/>
              <p:nvPr/>
            </p:nvSpPr>
            <p:spPr>
              <a:xfrm>
                <a:off x="3254124" y="449157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0" name="直角三角形 19"/>
              <p:cNvSpPr/>
              <p:nvPr/>
            </p:nvSpPr>
            <p:spPr>
              <a:xfrm rot="17894048">
                <a:off x="3758180" y="417282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1" name="直角三角形 20"/>
              <p:cNvSpPr/>
              <p:nvPr/>
            </p:nvSpPr>
            <p:spPr>
              <a:xfrm rot="14400000">
                <a:off x="3718105" y="3580919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sp>
        <p:nvSpPr>
          <p:cNvPr id="2" name="圆角矩形 1"/>
          <p:cNvSpPr/>
          <p:nvPr/>
        </p:nvSpPr>
        <p:spPr>
          <a:xfrm>
            <a:off x="483870" y="1709420"/>
            <a:ext cx="3023870" cy="6477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665605" y="1247775"/>
            <a:ext cx="58369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002</a:t>
            </a:r>
            <a:r>
              <a:rPr lang="zh-CN" altLang="en-US"/>
              <a:t>号文件夹下共有</a:t>
            </a:r>
            <a:r>
              <a:rPr lang="en-US" altLang="zh-CN"/>
              <a:t>9</a:t>
            </a:r>
            <a:r>
              <a:rPr lang="zh-CN" altLang="en-US"/>
              <a:t>张图片，</a:t>
            </a:r>
            <a:r>
              <a:rPr lang="en-US" altLang="zh-CN"/>
              <a:t>003</a:t>
            </a:r>
            <a:r>
              <a:rPr lang="zh-CN" altLang="en-US"/>
              <a:t>号文件夹下共有</a:t>
            </a:r>
            <a:r>
              <a:rPr lang="en-US" altLang="zh-CN"/>
              <a:t>15</a:t>
            </a:r>
            <a:r>
              <a:rPr lang="zh-CN" altLang="en-US"/>
              <a:t>张图，按分为</a:t>
            </a:r>
            <a:r>
              <a:rPr lang="en-US" altLang="zh-CN"/>
              <a:t>2</a:t>
            </a:r>
            <a:r>
              <a:rPr lang="zh-CN" altLang="en-US"/>
              <a:t>种类型，</a:t>
            </a:r>
            <a:r>
              <a:rPr lang="en-US" altLang="zh-CN"/>
              <a:t>CT</a:t>
            </a:r>
            <a:r>
              <a:rPr lang="zh-CN" altLang="en-US"/>
              <a:t>图和</a:t>
            </a:r>
            <a:r>
              <a:rPr lang="en-US" altLang="zh-CN"/>
              <a:t>X</a:t>
            </a:r>
            <a:r>
              <a:rPr lang="zh-CN" altLang="en-US"/>
              <a:t>光图，共有</a:t>
            </a:r>
            <a:r>
              <a:rPr lang="en-US" altLang="zh-CN"/>
              <a:t>10</a:t>
            </a:r>
            <a:r>
              <a:rPr lang="zh-CN" altLang="en-US"/>
              <a:t>组检测数据。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我将</a:t>
            </a:r>
            <a:r>
              <a:rPr lang="en-US" altLang="zh-CN"/>
              <a:t>002</a:t>
            </a:r>
            <a:r>
              <a:rPr lang="zh-CN" altLang="en-US"/>
              <a:t>和</a:t>
            </a:r>
            <a:r>
              <a:rPr lang="en-US" altLang="zh-CN"/>
              <a:t>003</a:t>
            </a:r>
            <a:r>
              <a:rPr lang="zh-CN" altLang="en-US"/>
              <a:t>文件夹合并，并按规范格式命名，共有图片</a:t>
            </a:r>
            <a:r>
              <a:rPr lang="en-US" altLang="zh-CN"/>
              <a:t>24</a:t>
            </a:r>
            <a:r>
              <a:rPr lang="zh-CN" altLang="en-US"/>
              <a:t>张，按</a:t>
            </a:r>
            <a:r>
              <a:rPr lang="en-US" altLang="zh-CN"/>
              <a:t>CT</a:t>
            </a:r>
            <a:r>
              <a:rPr lang="zh-CN" altLang="en-US"/>
              <a:t>图和</a:t>
            </a:r>
            <a:r>
              <a:rPr lang="en-US" altLang="zh-CN"/>
              <a:t>X</a:t>
            </a:r>
            <a:r>
              <a:rPr lang="zh-CN" altLang="en-US"/>
              <a:t>光，分为</a:t>
            </a:r>
            <a:r>
              <a:rPr lang="en-US" altLang="zh-CN"/>
              <a:t>10</a:t>
            </a:r>
            <a:r>
              <a:rPr lang="zh-CN" altLang="en-US"/>
              <a:t>组。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91895" y="215900"/>
            <a:ext cx="222504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数据处理</a:t>
            </a:r>
            <a:endParaRPr lang="zh-CN" altLang="en-US" sz="4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899" r="78293" b="51348"/>
          <a:stretch>
            <a:fillRect/>
          </a:stretch>
        </p:blipFill>
        <p:spPr>
          <a:xfrm>
            <a:off x="5828030" y="2664460"/>
            <a:ext cx="1591310" cy="3340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r="35691"/>
          <a:stretch>
            <a:fillRect/>
          </a:stretch>
        </p:blipFill>
        <p:spPr>
          <a:xfrm>
            <a:off x="1774825" y="2664460"/>
            <a:ext cx="1524000" cy="32918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10995" y="6010275"/>
            <a:ext cx="2534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未规范的</a:t>
            </a:r>
            <a:r>
              <a:rPr lang="en-US" altLang="zh-CN"/>
              <a:t>003</a:t>
            </a:r>
            <a:r>
              <a:rPr lang="zh-CN" altLang="en-US"/>
              <a:t>文件夹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422265" y="6064885"/>
            <a:ext cx="2534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合并后的文件内容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928370" y="215900"/>
            <a:ext cx="222504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数据分析</a:t>
            </a:r>
            <a:endParaRPr lang="zh-CN" altLang="en-US" sz="4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65960" y="1195705"/>
            <a:ext cx="516128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数据中的挑战包括：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  </a:t>
            </a:r>
            <a:r>
              <a:rPr lang="en-US" altLang="zh-CN">
                <a:sym typeface="+mn-ea"/>
              </a:rPr>
              <a:t>1.</a:t>
            </a:r>
            <a:r>
              <a:rPr lang="zh-CN" altLang="en-US">
                <a:sym typeface="+mn-ea"/>
              </a:rPr>
              <a:t>螺丝等不明细长遮挡物，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  </a:t>
            </a:r>
            <a:r>
              <a:rPr lang="en-US" altLang="zh-CN">
                <a:sym typeface="+mn-ea"/>
              </a:rPr>
              <a:t>2. 1</a:t>
            </a:r>
            <a:r>
              <a:rPr lang="zh-CN" altLang="en-US">
                <a:sym typeface="+mn-ea"/>
              </a:rPr>
              <a:t>号状态和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号状态</a:t>
            </a:r>
            <a:r>
              <a:rPr lang="zh-CN" altLang="en-US">
                <a:sym typeface="+mn-ea"/>
              </a:rPr>
              <a:t>图片亮度不同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  </a:t>
            </a:r>
            <a:r>
              <a:rPr lang="en-US" altLang="zh-CN">
                <a:sym typeface="+mn-ea"/>
              </a:rPr>
              <a:t>3. 1</a:t>
            </a:r>
            <a:r>
              <a:rPr lang="zh-CN" altLang="en-US">
                <a:sym typeface="+mn-ea"/>
              </a:rPr>
              <a:t>号状态部分图片肉眼无法可辨的模糊等问题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8370" y="3499485"/>
            <a:ext cx="4561840" cy="22936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92555" y="6064885"/>
            <a:ext cx="10191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号状态，有遮挡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806190" y="6092190"/>
            <a:ext cx="1019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号状态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299200" y="6064885"/>
            <a:ext cx="24942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号状态，有遮挡</a:t>
            </a:r>
            <a:endParaRPr lang="zh-CN" altLang="en-US"/>
          </a:p>
          <a:p>
            <a:r>
              <a:rPr lang="zh-CN" altLang="en-US"/>
              <a:t>（不同形式）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005" y="3499485"/>
            <a:ext cx="2392680" cy="2429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300" y="853436"/>
            <a:ext cx="8915400" cy="5549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114300" y="1542812"/>
            <a:ext cx="8915400" cy="0"/>
          </a:xfrm>
          <a:prstGeom prst="line">
            <a:avLst/>
          </a:prstGeom>
          <a:ln w="4762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内容占位符 2"/>
          <p:cNvSpPr txBox="1"/>
          <p:nvPr/>
        </p:nvSpPr>
        <p:spPr>
          <a:xfrm>
            <a:off x="484062" y="1684460"/>
            <a:ext cx="8330293" cy="41793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ts val="38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 smtClean="0">
                <a:latin typeface="Times New Roman" panose="02020603050405020304" charset="0"/>
                <a:ea typeface="微软雅黑" panose="020B0503020204020204" charset="-122"/>
              </a:rPr>
              <a:t>1. 数据分析</a:t>
            </a:r>
            <a:endParaRPr lang="en-US" altLang="zh-CN" sz="2400" b="1" dirty="0" smtClean="0">
              <a:latin typeface="Times New Roman" panose="02020603050405020304" charset="0"/>
              <a:ea typeface="微软雅黑" panose="020B0503020204020204" charset="-122"/>
            </a:endParaRPr>
          </a:p>
          <a:p>
            <a:pPr marL="0" indent="0">
              <a:lnSpc>
                <a:spcPts val="3800"/>
              </a:lnSpc>
              <a:buFont typeface="Arial" panose="020B0604020202020204" pitchFamily="34" charset="0"/>
              <a:buNone/>
            </a:pPr>
            <a:r>
              <a:rPr lang="en-US" altLang="zh-CN" b="1" dirty="0" smtClean="0">
                <a:latin typeface="Times New Roman" panose="02020603050405020304" charset="0"/>
                <a:ea typeface="微软雅黑" panose="020B0503020204020204" charset="-122"/>
              </a:rPr>
              <a:t>2.  实验和对比</a:t>
            </a:r>
            <a:endParaRPr lang="en-US" altLang="zh-CN" b="1" dirty="0" smtClean="0">
              <a:latin typeface="Times New Roman" panose="02020603050405020304" charset="0"/>
              <a:ea typeface="微软雅黑" panose="020B0503020204020204" charset="-122"/>
            </a:endParaRPr>
          </a:p>
          <a:p>
            <a:pPr marL="0" indent="0">
              <a:lnSpc>
                <a:spcPts val="3800"/>
              </a:lnSpc>
              <a:buFont typeface="Arial" panose="020B0604020202020204" pitchFamily="34" charset="0"/>
              <a:buNone/>
            </a:pPr>
            <a:r>
              <a:rPr lang="en-US" altLang="zh-CN" sz="2400" b="1" dirty="0" smtClean="0">
                <a:latin typeface="Times New Roman" panose="02020603050405020304" charset="0"/>
                <a:ea typeface="微软雅黑" panose="020B0503020204020204" charset="-122"/>
              </a:rPr>
              <a:t>3.    </a:t>
            </a:r>
            <a:r>
              <a:rPr lang="zh-CN" altLang="en-US" sz="2400" b="1" dirty="0" smtClean="0">
                <a:latin typeface="Times New Roman" panose="02020603050405020304" charset="0"/>
                <a:ea typeface="微软雅黑" panose="020B0503020204020204" charset="-122"/>
              </a:rPr>
              <a:t>方法介绍</a:t>
            </a:r>
            <a:endParaRPr lang="zh-CN" altLang="en-US" sz="2400" b="1" dirty="0" smtClean="0">
              <a:latin typeface="Times New Roman" panose="02020603050405020304" charset="0"/>
              <a:ea typeface="微软雅黑" panose="020B0503020204020204" charset="-122"/>
            </a:endParaRPr>
          </a:p>
          <a:p>
            <a:pPr marL="0" indent="0">
              <a:lnSpc>
                <a:spcPts val="3800"/>
              </a:lnSpc>
              <a:buFont typeface="Arial" panose="020B0604020202020204" pitchFamily="34" charset="0"/>
              <a:buNone/>
            </a:pPr>
            <a:endParaRPr lang="zh-CN" altLang="en-US" sz="1800" b="1" dirty="0" smtClean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 rot="21226526">
            <a:off x="2675615" y="188640"/>
            <a:ext cx="9224661" cy="6048672"/>
            <a:chOff x="-4710438" y="-1904513"/>
            <a:chExt cx="15998170" cy="10312383"/>
          </a:xfrm>
          <a:solidFill>
            <a:schemeClr val="tx1">
              <a:alpha val="15000"/>
            </a:schemeClr>
          </a:solidFill>
        </p:grpSpPr>
        <p:grpSp>
          <p:nvGrpSpPr>
            <p:cNvPr id="10" name="组合 9"/>
            <p:cNvGrpSpPr/>
            <p:nvPr/>
          </p:nvGrpSpPr>
          <p:grpSpPr>
            <a:xfrm rot="19790647">
              <a:off x="-1697762" y="3034657"/>
              <a:ext cx="4949425" cy="5373213"/>
              <a:chOff x="2909607" y="3289548"/>
              <a:chExt cx="1643999" cy="1784764"/>
            </a:xfrm>
            <a:grpFill/>
          </p:grpSpPr>
          <p:sp>
            <p:nvSpPr>
              <p:cNvPr id="40" name="直角三角形 39"/>
              <p:cNvSpPr/>
              <p:nvPr/>
            </p:nvSpPr>
            <p:spPr>
              <a:xfrm rot="10800000">
                <a:off x="3198532" y="3289548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直角三角形 40"/>
              <p:cNvSpPr/>
              <p:nvPr/>
            </p:nvSpPr>
            <p:spPr>
              <a:xfrm rot="7167729">
                <a:off x="2696921" y="3618020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直角三角形 41"/>
              <p:cNvSpPr/>
              <p:nvPr/>
            </p:nvSpPr>
            <p:spPr>
              <a:xfrm rot="3614698">
                <a:off x="2733656" y="4199466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直角三角形 42"/>
              <p:cNvSpPr/>
              <p:nvPr/>
            </p:nvSpPr>
            <p:spPr>
              <a:xfrm>
                <a:off x="3254124" y="449157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直角三角形 43"/>
              <p:cNvSpPr/>
              <p:nvPr/>
            </p:nvSpPr>
            <p:spPr>
              <a:xfrm rot="17894048">
                <a:off x="3758180" y="417282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 rot="14400000">
                <a:off x="3718105" y="3580919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 rot="19790647">
              <a:off x="3733075" y="2888378"/>
              <a:ext cx="4949425" cy="5373213"/>
              <a:chOff x="2909607" y="3289548"/>
              <a:chExt cx="1643999" cy="1784764"/>
            </a:xfrm>
            <a:grpFill/>
          </p:grpSpPr>
          <p:sp>
            <p:nvSpPr>
              <p:cNvPr id="34" name="直角三角形 33"/>
              <p:cNvSpPr/>
              <p:nvPr/>
            </p:nvSpPr>
            <p:spPr>
              <a:xfrm rot="10800000">
                <a:off x="3198532" y="3289548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直角三角形 34"/>
              <p:cNvSpPr/>
              <p:nvPr/>
            </p:nvSpPr>
            <p:spPr>
              <a:xfrm rot="7167729">
                <a:off x="2696921" y="3618020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直角三角形 35"/>
              <p:cNvSpPr/>
              <p:nvPr/>
            </p:nvSpPr>
            <p:spPr>
              <a:xfrm rot="3614698">
                <a:off x="2733656" y="4199466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直角三角形 36"/>
              <p:cNvSpPr/>
              <p:nvPr/>
            </p:nvSpPr>
            <p:spPr>
              <a:xfrm>
                <a:off x="3254124" y="449157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直角三角形 37"/>
              <p:cNvSpPr/>
              <p:nvPr/>
            </p:nvSpPr>
            <p:spPr>
              <a:xfrm rot="17894048">
                <a:off x="3758180" y="417282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直角三角形 38"/>
              <p:cNvSpPr/>
              <p:nvPr/>
            </p:nvSpPr>
            <p:spPr>
              <a:xfrm rot="14400000">
                <a:off x="3718105" y="3580919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 rot="19790647">
              <a:off x="775543" y="-1770639"/>
              <a:ext cx="4949425" cy="5373213"/>
              <a:chOff x="2909607" y="3289548"/>
              <a:chExt cx="1643999" cy="1784764"/>
            </a:xfrm>
            <a:grpFill/>
          </p:grpSpPr>
          <p:sp>
            <p:nvSpPr>
              <p:cNvPr id="28" name="直角三角形 27"/>
              <p:cNvSpPr/>
              <p:nvPr/>
            </p:nvSpPr>
            <p:spPr>
              <a:xfrm rot="10800000">
                <a:off x="3198532" y="3289548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直角三角形 28"/>
              <p:cNvSpPr/>
              <p:nvPr/>
            </p:nvSpPr>
            <p:spPr>
              <a:xfrm rot="7167729">
                <a:off x="2696921" y="3618020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直角三角形 29"/>
              <p:cNvSpPr/>
              <p:nvPr/>
            </p:nvSpPr>
            <p:spPr>
              <a:xfrm rot="3614698">
                <a:off x="2733656" y="4199466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直角三角形 30"/>
              <p:cNvSpPr/>
              <p:nvPr/>
            </p:nvSpPr>
            <p:spPr>
              <a:xfrm>
                <a:off x="3254124" y="449157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直角三角形 31"/>
              <p:cNvSpPr/>
              <p:nvPr/>
            </p:nvSpPr>
            <p:spPr>
              <a:xfrm rot="17894048">
                <a:off x="3758180" y="417282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直角三角形 32"/>
              <p:cNvSpPr/>
              <p:nvPr/>
            </p:nvSpPr>
            <p:spPr>
              <a:xfrm rot="14400000">
                <a:off x="3718105" y="3580919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 rot="19790647">
              <a:off x="6338307" y="-1904513"/>
              <a:ext cx="4949425" cy="5373213"/>
              <a:chOff x="2909607" y="3289548"/>
              <a:chExt cx="1643999" cy="1784764"/>
            </a:xfrm>
            <a:grpFill/>
          </p:grpSpPr>
          <p:sp>
            <p:nvSpPr>
              <p:cNvPr id="22" name="直角三角形 21"/>
              <p:cNvSpPr/>
              <p:nvPr/>
            </p:nvSpPr>
            <p:spPr>
              <a:xfrm rot="10800000">
                <a:off x="3198532" y="3289548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3" name="直角三角形 22"/>
              <p:cNvSpPr/>
              <p:nvPr/>
            </p:nvSpPr>
            <p:spPr>
              <a:xfrm rot="7167729">
                <a:off x="2696921" y="3618020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4" name="直角三角形 23"/>
              <p:cNvSpPr/>
              <p:nvPr/>
            </p:nvSpPr>
            <p:spPr>
              <a:xfrm rot="3614698">
                <a:off x="2733656" y="4199466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5" name="直角三角形 24"/>
              <p:cNvSpPr/>
              <p:nvPr/>
            </p:nvSpPr>
            <p:spPr>
              <a:xfrm>
                <a:off x="3254124" y="449157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6" name="直角三角形 25"/>
              <p:cNvSpPr/>
              <p:nvPr/>
            </p:nvSpPr>
            <p:spPr>
              <a:xfrm rot="17894048">
                <a:off x="3758180" y="417282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直角三角形 26"/>
              <p:cNvSpPr/>
              <p:nvPr/>
            </p:nvSpPr>
            <p:spPr>
              <a:xfrm rot="14400000">
                <a:off x="3718105" y="3580919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 rot="19790647">
              <a:off x="-4710438" y="-1709491"/>
              <a:ext cx="4949425" cy="5373213"/>
              <a:chOff x="2909607" y="3289548"/>
              <a:chExt cx="1643999" cy="1784764"/>
            </a:xfrm>
            <a:grpFill/>
          </p:grpSpPr>
          <p:sp>
            <p:nvSpPr>
              <p:cNvPr id="16" name="直角三角形 15"/>
              <p:cNvSpPr/>
              <p:nvPr/>
            </p:nvSpPr>
            <p:spPr>
              <a:xfrm rot="10800000">
                <a:off x="3198532" y="3289548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17" name="直角三角形 16"/>
              <p:cNvSpPr/>
              <p:nvPr/>
            </p:nvSpPr>
            <p:spPr>
              <a:xfrm rot="7167729">
                <a:off x="2696921" y="3618020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18" name="直角三角形 17"/>
              <p:cNvSpPr/>
              <p:nvPr/>
            </p:nvSpPr>
            <p:spPr>
              <a:xfrm rot="3614698">
                <a:off x="2733656" y="4199466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19" name="直角三角形 18"/>
              <p:cNvSpPr/>
              <p:nvPr/>
            </p:nvSpPr>
            <p:spPr>
              <a:xfrm>
                <a:off x="3254124" y="449157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0" name="直角三角形 19"/>
              <p:cNvSpPr/>
              <p:nvPr/>
            </p:nvSpPr>
            <p:spPr>
              <a:xfrm rot="17894048">
                <a:off x="3758180" y="4172822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1" name="直角三角形 20"/>
              <p:cNvSpPr/>
              <p:nvPr/>
            </p:nvSpPr>
            <p:spPr>
              <a:xfrm rot="14400000">
                <a:off x="3718105" y="3580919"/>
                <a:ext cx="1008112" cy="58274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sp>
        <p:nvSpPr>
          <p:cNvPr id="2" name="圆角矩形 1"/>
          <p:cNvSpPr/>
          <p:nvPr/>
        </p:nvSpPr>
        <p:spPr>
          <a:xfrm>
            <a:off x="483870" y="2356485"/>
            <a:ext cx="3023870" cy="6477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@CK%YP~H96RIGJHC)@1)%G9"/>
          <p:cNvPicPr>
            <a:picLocks noChangeAspect="1"/>
          </p:cNvPicPr>
          <p:nvPr/>
        </p:nvPicPr>
        <p:blipFill>
          <a:blip r:embed="rId1"/>
          <a:srcRect l="6544" t="9901" r="5598" b="4233"/>
          <a:stretch>
            <a:fillRect/>
          </a:stretch>
        </p:blipFill>
        <p:spPr>
          <a:xfrm>
            <a:off x="1607820" y="1554480"/>
            <a:ext cx="5655945" cy="40589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50900" y="367030"/>
            <a:ext cx="15208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代码演示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32330" y="1046480"/>
            <a:ext cx="4606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正确用例演示，有代表的错误用例演示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670" y="1073785"/>
            <a:ext cx="1523365" cy="1523365"/>
          </a:xfrm>
          <a:prstGeom prst="rect">
            <a:avLst/>
          </a:prstGeom>
        </p:spPr>
      </p:pic>
      <p:pic>
        <p:nvPicPr>
          <p:cNvPr id="3" name="图片 2" descr="0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415" y="1073785"/>
            <a:ext cx="1523365" cy="1523365"/>
          </a:xfrm>
          <a:prstGeom prst="rect">
            <a:avLst/>
          </a:prstGeom>
        </p:spPr>
      </p:pic>
      <p:pic>
        <p:nvPicPr>
          <p:cNvPr id="4" name="图片 3" descr="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" y="2985770"/>
            <a:ext cx="1522730" cy="1522730"/>
          </a:xfrm>
          <a:prstGeom prst="rect">
            <a:avLst/>
          </a:prstGeom>
        </p:spPr>
      </p:pic>
      <p:pic>
        <p:nvPicPr>
          <p:cNvPr id="5" name="图片 4" descr="0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360" y="2985770"/>
            <a:ext cx="1455420" cy="1455420"/>
          </a:xfrm>
          <a:prstGeom prst="rect">
            <a:avLst/>
          </a:prstGeom>
        </p:spPr>
      </p:pic>
      <p:pic>
        <p:nvPicPr>
          <p:cNvPr id="6" name="图片 5" descr="001-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" y="4912995"/>
            <a:ext cx="1388110" cy="1388110"/>
          </a:xfrm>
          <a:prstGeom prst="rect">
            <a:avLst/>
          </a:prstGeom>
        </p:spPr>
      </p:pic>
      <p:pic>
        <p:nvPicPr>
          <p:cNvPr id="7" name="图片 6" descr="003-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400" y="4912995"/>
            <a:ext cx="1388110" cy="13881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74140" y="2649855"/>
            <a:ext cx="2190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001                   006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1355725" y="4508500"/>
            <a:ext cx="2190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004                   005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1374140" y="6375400"/>
            <a:ext cx="2707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001-1                 003-1</a:t>
            </a:r>
            <a:endParaRPr lang="en-US" altLang="zh-CN"/>
          </a:p>
        </p:txBody>
      </p:sp>
      <p:pic>
        <p:nvPicPr>
          <p:cNvPr id="12" name="图片 11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3315" y="1126490"/>
            <a:ext cx="1523365" cy="1523365"/>
          </a:xfrm>
          <a:prstGeom prst="rect">
            <a:avLst/>
          </a:prstGeom>
        </p:spPr>
      </p:pic>
      <p:pic>
        <p:nvPicPr>
          <p:cNvPr id="13" name="图片 12" descr="002-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0065" y="1073785"/>
            <a:ext cx="1575435" cy="157543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417820" y="2649855"/>
            <a:ext cx="2863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001                   002-1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50900" y="367030"/>
            <a:ext cx="15208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方法对比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50" y="4588510"/>
            <a:ext cx="5745480" cy="20269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5382260"/>
            <a:ext cx="11125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骨骼提取，分水岭算法等</a:t>
            </a:r>
            <a:endParaRPr lang="zh-CN" altLang="en-US"/>
          </a:p>
        </p:txBody>
      </p:sp>
      <p:graphicFrame>
        <p:nvGraphicFramePr>
          <p:cNvPr id="7" name="图表 6"/>
          <p:cNvGraphicFramePr/>
          <p:nvPr/>
        </p:nvGraphicFramePr>
        <p:xfrm>
          <a:off x="4545965" y="1242695"/>
          <a:ext cx="4724400" cy="2807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8" name="图表 7"/>
          <p:cNvGraphicFramePr/>
          <p:nvPr/>
        </p:nvGraphicFramePr>
        <p:xfrm>
          <a:off x="318770" y="130683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002-0p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015" y="4260215"/>
            <a:ext cx="2385695" cy="2385695"/>
          </a:xfrm>
          <a:prstGeom prst="rect">
            <a:avLst/>
          </a:prstGeom>
        </p:spPr>
      </p:pic>
      <p:pic>
        <p:nvPicPr>
          <p:cNvPr id="3" name="图片 2" descr="002p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090" y="4360545"/>
            <a:ext cx="2340610" cy="2340610"/>
          </a:xfrm>
          <a:prstGeom prst="rect">
            <a:avLst/>
          </a:prstGeom>
        </p:spPr>
      </p:pic>
      <p:pic>
        <p:nvPicPr>
          <p:cNvPr id="4" name="图片 3" descr="0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375" y="264160"/>
            <a:ext cx="3984625" cy="3984625"/>
          </a:xfrm>
          <a:prstGeom prst="rect">
            <a:avLst/>
          </a:prstGeom>
        </p:spPr>
      </p:pic>
      <p:pic>
        <p:nvPicPr>
          <p:cNvPr id="5" name="图片 4" descr="002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591185"/>
            <a:ext cx="3331210" cy="3331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8460,&quot;width&quot;:9900}"/>
</p:tagLst>
</file>

<file path=ppt/tags/tag2.xml><?xml version="1.0" encoding="utf-8"?>
<p:tagLst xmlns:p="http://schemas.openxmlformats.org/presentationml/2006/main">
  <p:tag name="KSO_WM_UNIT_PLACING_PICTURE_USER_VIEWPORT" val="{&quot;height&quot;:3612,&quot;width&quot;:7184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723</Words>
  <Application>WPS 演示</Application>
  <PresentationFormat/>
  <Paragraphs>86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14</vt:i4>
      </vt:variant>
    </vt:vector>
  </HeadingPairs>
  <TitlesOfParts>
    <vt:vector size="32" baseType="lpstr">
      <vt:lpstr>Arial</vt:lpstr>
      <vt:lpstr>宋体</vt:lpstr>
      <vt:lpstr>Wingdings</vt:lpstr>
      <vt:lpstr>中山行书百年纪念版</vt:lpstr>
      <vt:lpstr>书体坊郭沫若字体</vt:lpstr>
      <vt:lpstr>Times New Roman</vt:lpstr>
      <vt:lpstr>微软雅黑</vt:lpstr>
      <vt:lpstr>华文行楷</vt:lpstr>
      <vt:lpstr>幼圆</vt:lpstr>
      <vt:lpstr>Wingdings</vt:lpstr>
      <vt:lpstr>等线</vt:lpstr>
      <vt:lpstr>Impact</vt:lpstr>
      <vt:lpstr>Arial Unicode MS</vt:lpstr>
      <vt:lpstr>等线 Light</vt:lpstr>
      <vt:lpstr>Calibri</vt:lpstr>
      <vt:lpstr>默认设计模板</vt:lpstr>
      <vt:lpstr>Office 主题​​</vt:lpstr>
      <vt:lpstr>3_默认设计模板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simplify</dc:creator>
  <cp:lastModifiedBy>煮点粉条炖自己</cp:lastModifiedBy>
  <cp:revision>135</cp:revision>
  <dcterms:created xsi:type="dcterms:W3CDTF">2020-05-07T02:58:00Z</dcterms:created>
  <dcterms:modified xsi:type="dcterms:W3CDTF">2020-07-26T07:38:15Z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